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360" r:id="rId2"/>
    <p:sldId id="361" r:id="rId3"/>
    <p:sldId id="407" r:id="rId4"/>
    <p:sldId id="459" r:id="rId5"/>
    <p:sldId id="386" r:id="rId6"/>
    <p:sldId id="392" r:id="rId7"/>
    <p:sldId id="450" r:id="rId8"/>
    <p:sldId id="451" r:id="rId9"/>
    <p:sldId id="452" r:id="rId10"/>
    <p:sldId id="366" r:id="rId11"/>
    <p:sldId id="442" r:id="rId12"/>
    <p:sldId id="453" r:id="rId13"/>
    <p:sldId id="445" r:id="rId14"/>
    <p:sldId id="455" r:id="rId15"/>
    <p:sldId id="454" r:id="rId16"/>
    <p:sldId id="446" r:id="rId17"/>
    <p:sldId id="457" r:id="rId18"/>
    <p:sldId id="458" r:id="rId19"/>
    <p:sldId id="443" r:id="rId20"/>
    <p:sldId id="440" r:id="rId21"/>
    <p:sldId id="444" r:id="rId22"/>
    <p:sldId id="462" r:id="rId23"/>
    <p:sldId id="463" r:id="rId24"/>
    <p:sldId id="448" r:id="rId25"/>
    <p:sldId id="456" r:id="rId26"/>
    <p:sldId id="461" r:id="rId27"/>
    <p:sldId id="460" r:id="rId28"/>
    <p:sldId id="395" r:id="rId29"/>
    <p:sldId id="394" r:id="rId30"/>
    <p:sldId id="398" r:id="rId31"/>
    <p:sldId id="406" r:id="rId32"/>
    <p:sldId id="439" r:id="rId33"/>
    <p:sldId id="437" r:id="rId34"/>
    <p:sldId id="38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ying Zhu" initials="WZ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BE3C"/>
    <a:srgbClr val="256754"/>
    <a:srgbClr val="1D2529"/>
    <a:srgbClr val="404040"/>
    <a:srgbClr val="0096CD"/>
    <a:srgbClr val="2DAF88"/>
    <a:srgbClr val="2B373F"/>
    <a:srgbClr val="556E7D"/>
    <a:srgbClr val="64D2AA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79048" autoAdjust="0"/>
  </p:normalViewPr>
  <p:slideViewPr>
    <p:cSldViewPr snapToObjects="1">
      <p:cViewPr varScale="1">
        <p:scale>
          <a:sx n="100" d="100"/>
          <a:sy n="100" d="100"/>
        </p:scale>
        <p:origin x="696" y="-60"/>
      </p:cViewPr>
      <p:guideLst/>
    </p:cSldViewPr>
  </p:slideViewPr>
  <p:outlineViewPr>
    <p:cViewPr>
      <p:scale>
        <a:sx n="33" d="100"/>
        <a:sy n="33" d="100"/>
      </p:scale>
      <p:origin x="0" y="-293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4" d="100"/>
          <a:sy n="84" d="100"/>
        </p:scale>
        <p:origin x="3912" y="-181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CDB36-039D-1C4C-A35B-7671275203E6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0C098-DAE3-6C46-B223-F805D61D5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2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86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45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64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50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91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63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63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00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65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2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95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34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356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581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139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29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64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11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16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8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1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64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0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A06D048-6454-4DE9-B32A-8B4234499B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483" b="35459"/>
          <a:stretch/>
        </p:blipFill>
        <p:spPr>
          <a:xfrm flipH="1">
            <a:off x="0" y="-1"/>
            <a:ext cx="12192000" cy="6860680"/>
          </a:xfrm>
          <a:prstGeom prst="rect">
            <a:avLst/>
          </a:prstGeom>
        </p:spPr>
      </p:pic>
      <p:sp>
        <p:nvSpPr>
          <p:cNvPr id="12" name="Chevron 31"/>
          <p:cNvSpPr/>
          <p:nvPr userDrawn="1"/>
        </p:nvSpPr>
        <p:spPr>
          <a:xfrm flipH="1">
            <a:off x="4438750" y="4428340"/>
            <a:ext cx="245428" cy="720082"/>
          </a:xfrm>
          <a:prstGeom prst="chevron">
            <a:avLst>
              <a:gd name="adj" fmla="val 63577"/>
            </a:avLst>
          </a:prstGeom>
          <a:solidFill>
            <a:srgbClr val="25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223792" y="1124744"/>
            <a:ext cx="0" cy="24482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20BEC6D-FEBC-4324-AD88-623B90D934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5216" y="958132"/>
            <a:ext cx="2426705" cy="2953944"/>
          </a:xfrm>
          <a:prstGeom prst="rect">
            <a:avLst/>
          </a:prstGeom>
        </p:spPr>
      </p:pic>
      <p:sp>
        <p:nvSpPr>
          <p:cNvPr id="20" name="Chevron 30"/>
          <p:cNvSpPr/>
          <p:nvPr userDrawn="1"/>
        </p:nvSpPr>
        <p:spPr>
          <a:xfrm flipH="1">
            <a:off x="8184605" y="4428342"/>
            <a:ext cx="245428" cy="720080"/>
          </a:xfrm>
          <a:prstGeom prst="chevron">
            <a:avLst>
              <a:gd name="adj" fmla="val 63577"/>
            </a:avLst>
          </a:prstGeom>
          <a:solidFill>
            <a:srgbClr val="2DA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31"/>
          <p:cNvSpPr>
            <a:spLocks noGrp="1"/>
          </p:cNvSpPr>
          <p:nvPr>
            <p:ph type="title" hasCustomPrompt="1"/>
          </p:nvPr>
        </p:nvSpPr>
        <p:spPr>
          <a:xfrm>
            <a:off x="5018341" y="1844824"/>
            <a:ext cx="6550267" cy="1300117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[PRESENTATION TITLE]</a:t>
            </a:r>
            <a:endParaRPr lang="en-US" dirty="0"/>
          </a:p>
        </p:txBody>
      </p:sp>
      <p:sp>
        <p:nvSpPr>
          <p:cNvPr id="26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5018342" y="1530892"/>
            <a:ext cx="6550266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[SUBTITLE]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18341" y="1216960"/>
            <a:ext cx="6550267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Bennett Jones/Bennett Jones Academy [CHOOSE ONE]</a:t>
            </a:r>
            <a:endParaRPr lang="en-US" dirty="0"/>
          </a:p>
        </p:txBody>
      </p:sp>
      <p:sp>
        <p:nvSpPr>
          <p:cNvPr id="16" name="Text Placeholder 41"/>
          <p:cNvSpPr>
            <a:spLocks noGrp="1"/>
          </p:cNvSpPr>
          <p:nvPr>
            <p:ph type="body" sz="quarter" idx="12" hasCustomPrompt="1"/>
          </p:nvPr>
        </p:nvSpPr>
        <p:spPr>
          <a:xfrm>
            <a:off x="4798790" y="4365104"/>
            <a:ext cx="3025775" cy="8000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Presented to</a:t>
            </a:r>
            <a:endParaRPr lang="en-US" dirty="0"/>
          </a:p>
        </p:txBody>
      </p:sp>
      <p:sp>
        <p:nvSpPr>
          <p:cNvPr id="1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8618741" y="4365104"/>
            <a:ext cx="3382759" cy="800040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charset="0"/>
              <a:buNone/>
              <a:tabLst/>
              <a:defRPr/>
            </a:pPr>
            <a:r>
              <a:rPr lang="en-US" dirty="0" smtClean="0"/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137147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 userDrawn="1"/>
        </p:nvSpPr>
        <p:spPr>
          <a:xfrm rot="10800000">
            <a:off x="0" y="1"/>
            <a:ext cx="5517210" cy="6863359"/>
          </a:xfrm>
          <a:custGeom>
            <a:avLst/>
            <a:gdLst>
              <a:gd name="connsiteX0" fmla="*/ 5517210 w 5517210"/>
              <a:gd name="connsiteY0" fmla="*/ 6863359 h 6863359"/>
              <a:gd name="connsiteX1" fmla="*/ 1715841 w 5517210"/>
              <a:gd name="connsiteY1" fmla="*/ 6863359 h 6863359"/>
              <a:gd name="connsiteX2" fmla="*/ 0 w 5517210"/>
              <a:gd name="connsiteY2" fmla="*/ 3431680 h 6863359"/>
              <a:gd name="connsiteX3" fmla="*/ 1715841 w 5517210"/>
              <a:gd name="connsiteY3" fmla="*/ 0 h 6863359"/>
              <a:gd name="connsiteX4" fmla="*/ 5517210 w 5517210"/>
              <a:gd name="connsiteY4" fmla="*/ 0 h 686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7210" h="6863359">
                <a:moveTo>
                  <a:pt x="5517210" y="6863359"/>
                </a:moveTo>
                <a:lnTo>
                  <a:pt x="1715841" y="6863359"/>
                </a:lnTo>
                <a:lnTo>
                  <a:pt x="0" y="3431680"/>
                </a:lnTo>
                <a:lnTo>
                  <a:pt x="1715841" y="0"/>
                </a:lnTo>
                <a:lnTo>
                  <a:pt x="5517210" y="0"/>
                </a:lnTo>
                <a:close/>
              </a:path>
            </a:pathLst>
          </a:custGeom>
          <a:gradFill flip="none" rotWithShape="0">
            <a:gsLst>
              <a:gs pos="0">
                <a:srgbClr val="00998D"/>
              </a:gs>
              <a:gs pos="100000">
                <a:srgbClr val="8DC63F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839788" y="2773436"/>
            <a:ext cx="4248100" cy="1311128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[SECTION TITLE]</a:t>
            </a:r>
            <a:endParaRPr lang="en-US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7" name="Hexagon 16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3C1FDAF7-4A88-40CE-8093-798B7AA44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5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 userDrawn="1"/>
        </p:nvSpPr>
        <p:spPr>
          <a:xfrm rot="10800000">
            <a:off x="0" y="1"/>
            <a:ext cx="5517210" cy="6863359"/>
          </a:xfrm>
          <a:custGeom>
            <a:avLst/>
            <a:gdLst>
              <a:gd name="connsiteX0" fmla="*/ 5517210 w 5517210"/>
              <a:gd name="connsiteY0" fmla="*/ 6863359 h 6863359"/>
              <a:gd name="connsiteX1" fmla="*/ 1715841 w 5517210"/>
              <a:gd name="connsiteY1" fmla="*/ 6863359 h 6863359"/>
              <a:gd name="connsiteX2" fmla="*/ 0 w 5517210"/>
              <a:gd name="connsiteY2" fmla="*/ 3431680 h 6863359"/>
              <a:gd name="connsiteX3" fmla="*/ 1715841 w 5517210"/>
              <a:gd name="connsiteY3" fmla="*/ 0 h 6863359"/>
              <a:gd name="connsiteX4" fmla="*/ 5517210 w 5517210"/>
              <a:gd name="connsiteY4" fmla="*/ 0 h 686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7210" h="6863359">
                <a:moveTo>
                  <a:pt x="5517210" y="6863359"/>
                </a:moveTo>
                <a:lnTo>
                  <a:pt x="1715841" y="6863359"/>
                </a:lnTo>
                <a:lnTo>
                  <a:pt x="0" y="3431680"/>
                </a:lnTo>
                <a:lnTo>
                  <a:pt x="1715841" y="0"/>
                </a:lnTo>
                <a:lnTo>
                  <a:pt x="5517210" y="0"/>
                </a:lnTo>
                <a:close/>
              </a:path>
            </a:pathLst>
          </a:custGeom>
          <a:gradFill flip="none" rotWithShape="0">
            <a:gsLst>
              <a:gs pos="0">
                <a:srgbClr val="00998D"/>
              </a:gs>
              <a:gs pos="100000">
                <a:srgbClr val="8DC63F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839788" y="2773436"/>
            <a:ext cx="4248100" cy="1311128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[SECTION TITLE]</a:t>
            </a:r>
            <a:endParaRPr lang="en-US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7" name="Hexagon 16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3C1FDAF7-4A88-40CE-8093-798B7AA44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099229" y="951470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30A1296-7497-4DA9-917C-D30384EDAA8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099229" y="2707593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823AA8B-5003-49FA-BC03-1C2B8A0AC12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99229" y="4492821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>
          <a:xfrm flipH="1">
            <a:off x="6099230" y="2498777"/>
            <a:ext cx="532536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 userDrawn="1"/>
        </p:nvCxnSpPr>
        <p:spPr>
          <a:xfrm flipH="1">
            <a:off x="6099230" y="4273235"/>
            <a:ext cx="532536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41"/>
          <p:cNvSpPr>
            <a:spLocks noGrp="1"/>
          </p:cNvSpPr>
          <p:nvPr>
            <p:ph type="body" sz="quarter" idx="29" hasCustomPrompt="1"/>
          </p:nvPr>
        </p:nvSpPr>
        <p:spPr>
          <a:xfrm>
            <a:off x="7893438" y="4527681"/>
            <a:ext cx="2929659" cy="73003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Contact Person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6100237" y="2243781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E81246-6274-453E-8EE1-C96AAAB56787}"/>
              </a:ext>
            </a:extLst>
          </p:cNvPr>
          <p:cNvSpPr/>
          <p:nvPr userDrawn="1"/>
        </p:nvSpPr>
        <p:spPr>
          <a:xfrm>
            <a:off x="6100237" y="3999904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78AEAA-A5DE-4FC6-B073-38C0F65BAA34}"/>
              </a:ext>
            </a:extLst>
          </p:cNvPr>
          <p:cNvSpPr/>
          <p:nvPr userDrawn="1"/>
        </p:nvSpPr>
        <p:spPr>
          <a:xfrm>
            <a:off x="6100237" y="5785132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41"/>
          <p:cNvSpPr>
            <a:spLocks noGrp="1"/>
          </p:cNvSpPr>
          <p:nvPr>
            <p:ph type="body" sz="quarter" idx="35" hasCustomPrompt="1"/>
          </p:nvPr>
        </p:nvSpPr>
        <p:spPr>
          <a:xfrm>
            <a:off x="7893438" y="2757156"/>
            <a:ext cx="2929659" cy="73003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Contact Person</a:t>
            </a:r>
            <a:endParaRPr lang="en-US" dirty="0"/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36" hasCustomPrompt="1"/>
          </p:nvPr>
        </p:nvSpPr>
        <p:spPr>
          <a:xfrm>
            <a:off x="7896200" y="980686"/>
            <a:ext cx="2929659" cy="73003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Contact Person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64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 userDrawn="1"/>
        </p:nvSpPr>
        <p:spPr>
          <a:xfrm rot="10800000">
            <a:off x="0" y="1"/>
            <a:ext cx="5517210" cy="6863359"/>
          </a:xfrm>
          <a:custGeom>
            <a:avLst/>
            <a:gdLst>
              <a:gd name="connsiteX0" fmla="*/ 5517210 w 5517210"/>
              <a:gd name="connsiteY0" fmla="*/ 6863359 h 6863359"/>
              <a:gd name="connsiteX1" fmla="*/ 1715841 w 5517210"/>
              <a:gd name="connsiteY1" fmla="*/ 6863359 h 6863359"/>
              <a:gd name="connsiteX2" fmla="*/ 0 w 5517210"/>
              <a:gd name="connsiteY2" fmla="*/ 3431680 h 6863359"/>
              <a:gd name="connsiteX3" fmla="*/ 1715841 w 5517210"/>
              <a:gd name="connsiteY3" fmla="*/ 0 h 6863359"/>
              <a:gd name="connsiteX4" fmla="*/ 5517210 w 5517210"/>
              <a:gd name="connsiteY4" fmla="*/ 0 h 686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7210" h="6863359">
                <a:moveTo>
                  <a:pt x="5517210" y="6863359"/>
                </a:moveTo>
                <a:lnTo>
                  <a:pt x="1715841" y="6863359"/>
                </a:lnTo>
                <a:lnTo>
                  <a:pt x="0" y="3431680"/>
                </a:lnTo>
                <a:lnTo>
                  <a:pt x="1715841" y="0"/>
                </a:lnTo>
                <a:lnTo>
                  <a:pt x="5517210" y="0"/>
                </a:lnTo>
                <a:close/>
              </a:path>
            </a:pathLst>
          </a:custGeom>
          <a:gradFill flip="none" rotWithShape="0">
            <a:gsLst>
              <a:gs pos="0">
                <a:srgbClr val="00998D"/>
              </a:gs>
              <a:gs pos="100000">
                <a:srgbClr val="8DC63F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839788" y="2773436"/>
            <a:ext cx="4248100" cy="1311128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[SECTION TITLE]</a:t>
            </a:r>
            <a:endParaRPr lang="en-US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7" name="Hexagon 16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3C1FDAF7-4A88-40CE-8093-798B7AA44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099229" y="2636912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6100237" y="3929223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1"/>
          <p:cNvSpPr>
            <a:spLocks noGrp="1"/>
          </p:cNvSpPr>
          <p:nvPr>
            <p:ph type="body" sz="quarter" idx="36" hasCustomPrompt="1"/>
          </p:nvPr>
        </p:nvSpPr>
        <p:spPr>
          <a:xfrm>
            <a:off x="7896200" y="2666128"/>
            <a:ext cx="2929659" cy="73003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Contact Person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73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" fmla="*/ 0 w 2915076"/>
              <a:gd name="connsiteY0" fmla="*/ 0 h 657225"/>
              <a:gd name="connsiteX1" fmla="*/ 2496443 w 2915076"/>
              <a:gd name="connsiteY1" fmla="*/ 0 h 657225"/>
              <a:gd name="connsiteX2" fmla="*/ 2769877 w 2915076"/>
              <a:gd name="connsiteY2" fmla="*/ 158418 h 657225"/>
              <a:gd name="connsiteX3" fmla="*/ 2915076 w 2915076"/>
              <a:gd name="connsiteY3" fmla="*/ 310859 h 657225"/>
              <a:gd name="connsiteX4" fmla="*/ 2771775 w 2915076"/>
              <a:gd name="connsiteY4" fmla="*/ 492871 h 657225"/>
              <a:gd name="connsiteX5" fmla="*/ 2487105 w 2915076"/>
              <a:gd name="connsiteY5" fmla="*/ 657225 h 657225"/>
              <a:gd name="connsiteX6" fmla="*/ 0 w 2915076"/>
              <a:gd name="connsiteY6" fmla="*/ 657225 h 657225"/>
              <a:gd name="connsiteX7" fmla="*/ 0 w 2915076"/>
              <a:gd name="connsiteY7" fmla="*/ 0 h 657225"/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492871 h 657225"/>
              <a:gd name="connsiteX4" fmla="*/ 2487105 w 2771775"/>
              <a:gd name="connsiteY4" fmla="*/ 657225 h 657225"/>
              <a:gd name="connsiteX5" fmla="*/ 0 w 2771775"/>
              <a:gd name="connsiteY5" fmla="*/ 657225 h 657225"/>
              <a:gd name="connsiteX6" fmla="*/ 0 w 2771775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934871 w 3706646"/>
              <a:gd name="connsiteY5" fmla="*/ 657225 h 657225"/>
              <a:gd name="connsiteX6" fmla="*/ 0 w 3706646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3412 w 3706646"/>
              <a:gd name="connsiteY5" fmla="*/ 657225 h 657225"/>
              <a:gd name="connsiteX6" fmla="*/ 0 w 3706646"/>
              <a:gd name="connsiteY6" fmla="*/ 0 h 657225"/>
              <a:gd name="connsiteX0" fmla="*/ 328 w 3706974"/>
              <a:gd name="connsiteY0" fmla="*/ 0 h 657225"/>
              <a:gd name="connsiteX1" fmla="*/ 3431642 w 3706974"/>
              <a:gd name="connsiteY1" fmla="*/ 0 h 657225"/>
              <a:gd name="connsiteX2" fmla="*/ 3705076 w 3706974"/>
              <a:gd name="connsiteY2" fmla="*/ 158418 h 657225"/>
              <a:gd name="connsiteX3" fmla="*/ 3706974 w 3706974"/>
              <a:gd name="connsiteY3" fmla="*/ 492871 h 657225"/>
              <a:gd name="connsiteX4" fmla="*/ 3422304 w 3706974"/>
              <a:gd name="connsiteY4" fmla="*/ 657225 h 657225"/>
              <a:gd name="connsiteX5" fmla="*/ 328 w 3706974"/>
              <a:gd name="connsiteY5" fmla="*/ 657225 h 657225"/>
              <a:gd name="connsiteX6" fmla="*/ 328 w 3706974"/>
              <a:gd name="connsiteY6" fmla="*/ 0 h 657225"/>
              <a:gd name="connsiteX0" fmla="*/ 328 w 3706974"/>
              <a:gd name="connsiteY0" fmla="*/ 686955 h 1344180"/>
              <a:gd name="connsiteX1" fmla="*/ 3431642 w 3706974"/>
              <a:gd name="connsiteY1" fmla="*/ 686955 h 1344180"/>
              <a:gd name="connsiteX2" fmla="*/ 3705076 w 3706974"/>
              <a:gd name="connsiteY2" fmla="*/ 2535 h 1344180"/>
              <a:gd name="connsiteX3" fmla="*/ 3706974 w 3706974"/>
              <a:gd name="connsiteY3" fmla="*/ 1179826 h 1344180"/>
              <a:gd name="connsiteX4" fmla="*/ 3422304 w 3706974"/>
              <a:gd name="connsiteY4" fmla="*/ 1344180 h 1344180"/>
              <a:gd name="connsiteX5" fmla="*/ 328 w 3706974"/>
              <a:gd name="connsiteY5" fmla="*/ 1344180 h 1344180"/>
              <a:gd name="connsiteX6" fmla="*/ 328 w 3706974"/>
              <a:gd name="connsiteY6" fmla="*/ 686955 h 1344180"/>
              <a:gd name="connsiteX0" fmla="*/ 328 w 3706974"/>
              <a:gd name="connsiteY0" fmla="*/ 755374 h 1412599"/>
              <a:gd name="connsiteX1" fmla="*/ 3081785 w 3706974"/>
              <a:gd name="connsiteY1" fmla="*/ 0 h 1412599"/>
              <a:gd name="connsiteX2" fmla="*/ 3705076 w 3706974"/>
              <a:gd name="connsiteY2" fmla="*/ 70954 h 1412599"/>
              <a:gd name="connsiteX3" fmla="*/ 3706974 w 3706974"/>
              <a:gd name="connsiteY3" fmla="*/ 1248245 h 1412599"/>
              <a:gd name="connsiteX4" fmla="*/ 3422304 w 3706974"/>
              <a:gd name="connsiteY4" fmla="*/ 1412599 h 1412599"/>
              <a:gd name="connsiteX5" fmla="*/ 328 w 3706974"/>
              <a:gd name="connsiteY5" fmla="*/ 1412599 h 1412599"/>
              <a:gd name="connsiteX6" fmla="*/ 328 w 3706974"/>
              <a:gd name="connsiteY6" fmla="*/ 755374 h 1412599"/>
              <a:gd name="connsiteX0" fmla="*/ 328 w 3706974"/>
              <a:gd name="connsiteY0" fmla="*/ 684420 h 1341645"/>
              <a:gd name="connsiteX1" fmla="*/ 3705076 w 3706974"/>
              <a:gd name="connsiteY1" fmla="*/ 0 h 1341645"/>
              <a:gd name="connsiteX2" fmla="*/ 3706974 w 3706974"/>
              <a:gd name="connsiteY2" fmla="*/ 1177291 h 1341645"/>
              <a:gd name="connsiteX3" fmla="*/ 3422304 w 3706974"/>
              <a:gd name="connsiteY3" fmla="*/ 1341645 h 1341645"/>
              <a:gd name="connsiteX4" fmla="*/ 328 w 3706974"/>
              <a:gd name="connsiteY4" fmla="*/ 1341645 h 1341645"/>
              <a:gd name="connsiteX5" fmla="*/ 328 w 3706974"/>
              <a:gd name="connsiteY5" fmla="*/ 684420 h 1341645"/>
              <a:gd name="connsiteX0" fmla="*/ 328 w 3706974"/>
              <a:gd name="connsiteY0" fmla="*/ 0 h 1372843"/>
              <a:gd name="connsiteX1" fmla="*/ 3705076 w 3706974"/>
              <a:gd name="connsiteY1" fmla="*/ 31198 h 1372843"/>
              <a:gd name="connsiteX2" fmla="*/ 3706974 w 3706974"/>
              <a:gd name="connsiteY2" fmla="*/ 1208489 h 1372843"/>
              <a:gd name="connsiteX3" fmla="*/ 3422304 w 3706974"/>
              <a:gd name="connsiteY3" fmla="*/ 1372843 h 1372843"/>
              <a:gd name="connsiteX4" fmla="*/ 328 w 3706974"/>
              <a:gd name="connsiteY4" fmla="*/ 1372843 h 1372843"/>
              <a:gd name="connsiteX5" fmla="*/ 328 w 3706974"/>
              <a:gd name="connsiteY5" fmla="*/ 0 h 1372843"/>
              <a:gd name="connsiteX0" fmla="*/ 8515847 w 12222493"/>
              <a:gd name="connsiteY0" fmla="*/ 0 h 1372843"/>
              <a:gd name="connsiteX1" fmla="*/ 12220595 w 12222493"/>
              <a:gd name="connsiteY1" fmla="*/ 31198 h 1372843"/>
              <a:gd name="connsiteX2" fmla="*/ 12222493 w 12222493"/>
              <a:gd name="connsiteY2" fmla="*/ 1208489 h 1372843"/>
              <a:gd name="connsiteX3" fmla="*/ 11937823 w 12222493"/>
              <a:gd name="connsiteY3" fmla="*/ 1372843 h 1372843"/>
              <a:gd name="connsiteX4" fmla="*/ 0 w 12222493"/>
              <a:gd name="connsiteY4" fmla="*/ 1372843 h 1372843"/>
              <a:gd name="connsiteX5" fmla="*/ 8515847 w 12222493"/>
              <a:gd name="connsiteY5" fmla="*/ 0 h 1372843"/>
              <a:gd name="connsiteX0" fmla="*/ 0 w 12238395"/>
              <a:gd name="connsiteY0" fmla="*/ 111925 h 1341645"/>
              <a:gd name="connsiteX1" fmla="*/ 12236497 w 12238395"/>
              <a:gd name="connsiteY1" fmla="*/ 0 h 1341645"/>
              <a:gd name="connsiteX2" fmla="*/ 12238395 w 12238395"/>
              <a:gd name="connsiteY2" fmla="*/ 1177291 h 1341645"/>
              <a:gd name="connsiteX3" fmla="*/ 11953725 w 12238395"/>
              <a:gd name="connsiteY3" fmla="*/ 1341645 h 1341645"/>
              <a:gd name="connsiteX4" fmla="*/ 15902 w 12238395"/>
              <a:gd name="connsiteY4" fmla="*/ 1341645 h 1341645"/>
              <a:gd name="connsiteX5" fmla="*/ 0 w 12238395"/>
              <a:gd name="connsiteY5" fmla="*/ 111925 h 1341645"/>
              <a:gd name="connsiteX0" fmla="*/ 0 w 12268311"/>
              <a:gd name="connsiteY0" fmla="*/ 0 h 1229720"/>
              <a:gd name="connsiteX1" fmla="*/ 12268302 w 12268311"/>
              <a:gd name="connsiteY1" fmla="*/ 142517 h 1229720"/>
              <a:gd name="connsiteX2" fmla="*/ 12238395 w 12268311"/>
              <a:gd name="connsiteY2" fmla="*/ 1065366 h 1229720"/>
              <a:gd name="connsiteX3" fmla="*/ 11953725 w 12268311"/>
              <a:gd name="connsiteY3" fmla="*/ 1229720 h 1229720"/>
              <a:gd name="connsiteX4" fmla="*/ 15902 w 12268311"/>
              <a:gd name="connsiteY4" fmla="*/ 1229720 h 1229720"/>
              <a:gd name="connsiteX5" fmla="*/ 0 w 12268311"/>
              <a:gd name="connsiteY5" fmla="*/ 0 h 1229720"/>
              <a:gd name="connsiteX0" fmla="*/ 0 w 12238395"/>
              <a:gd name="connsiteY0" fmla="*/ 0 h 1229720"/>
              <a:gd name="connsiteX1" fmla="*/ 12228546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40533 w 12238395"/>
              <a:gd name="connsiteY4" fmla="*/ 1229720 h 1229720"/>
              <a:gd name="connsiteX5" fmla="*/ 0 w 12238395"/>
              <a:gd name="connsiteY5" fmla="*/ 0 h 1229720"/>
              <a:gd name="connsiteX0" fmla="*/ 0 w 12198371"/>
              <a:gd name="connsiteY0" fmla="*/ 149164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149164 h 1206472"/>
              <a:gd name="connsiteX0" fmla="*/ 0 w 12198371"/>
              <a:gd name="connsiteY0" fmla="*/ 4461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4461 h 120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2DA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(You can also add a second line)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" fmla="*/ 0 w 2915076"/>
              <a:gd name="connsiteY0" fmla="*/ 0 h 657225"/>
              <a:gd name="connsiteX1" fmla="*/ 2496443 w 2915076"/>
              <a:gd name="connsiteY1" fmla="*/ 0 h 657225"/>
              <a:gd name="connsiteX2" fmla="*/ 2769877 w 2915076"/>
              <a:gd name="connsiteY2" fmla="*/ 158418 h 657225"/>
              <a:gd name="connsiteX3" fmla="*/ 2915076 w 2915076"/>
              <a:gd name="connsiteY3" fmla="*/ 310859 h 657225"/>
              <a:gd name="connsiteX4" fmla="*/ 2771775 w 2915076"/>
              <a:gd name="connsiteY4" fmla="*/ 492871 h 657225"/>
              <a:gd name="connsiteX5" fmla="*/ 2487105 w 2915076"/>
              <a:gd name="connsiteY5" fmla="*/ 657225 h 657225"/>
              <a:gd name="connsiteX6" fmla="*/ 0 w 2915076"/>
              <a:gd name="connsiteY6" fmla="*/ 657225 h 657225"/>
              <a:gd name="connsiteX7" fmla="*/ 0 w 2915076"/>
              <a:gd name="connsiteY7" fmla="*/ 0 h 657225"/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492871 h 657225"/>
              <a:gd name="connsiteX4" fmla="*/ 2487105 w 2771775"/>
              <a:gd name="connsiteY4" fmla="*/ 657225 h 657225"/>
              <a:gd name="connsiteX5" fmla="*/ 0 w 2771775"/>
              <a:gd name="connsiteY5" fmla="*/ 657225 h 657225"/>
              <a:gd name="connsiteX6" fmla="*/ 0 w 2771775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934871 w 3706646"/>
              <a:gd name="connsiteY5" fmla="*/ 657225 h 657225"/>
              <a:gd name="connsiteX6" fmla="*/ 0 w 3706646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3412 w 3706646"/>
              <a:gd name="connsiteY5" fmla="*/ 657225 h 657225"/>
              <a:gd name="connsiteX6" fmla="*/ 0 w 3706646"/>
              <a:gd name="connsiteY6" fmla="*/ 0 h 657225"/>
              <a:gd name="connsiteX0" fmla="*/ 328 w 3706974"/>
              <a:gd name="connsiteY0" fmla="*/ 0 h 657225"/>
              <a:gd name="connsiteX1" fmla="*/ 3431642 w 3706974"/>
              <a:gd name="connsiteY1" fmla="*/ 0 h 657225"/>
              <a:gd name="connsiteX2" fmla="*/ 3705076 w 3706974"/>
              <a:gd name="connsiteY2" fmla="*/ 158418 h 657225"/>
              <a:gd name="connsiteX3" fmla="*/ 3706974 w 3706974"/>
              <a:gd name="connsiteY3" fmla="*/ 492871 h 657225"/>
              <a:gd name="connsiteX4" fmla="*/ 3422304 w 3706974"/>
              <a:gd name="connsiteY4" fmla="*/ 657225 h 657225"/>
              <a:gd name="connsiteX5" fmla="*/ 328 w 3706974"/>
              <a:gd name="connsiteY5" fmla="*/ 657225 h 657225"/>
              <a:gd name="connsiteX6" fmla="*/ 328 w 3706974"/>
              <a:gd name="connsiteY6" fmla="*/ 0 h 657225"/>
              <a:gd name="connsiteX0" fmla="*/ 328 w 3706974"/>
              <a:gd name="connsiteY0" fmla="*/ 686955 h 1344180"/>
              <a:gd name="connsiteX1" fmla="*/ 3431642 w 3706974"/>
              <a:gd name="connsiteY1" fmla="*/ 686955 h 1344180"/>
              <a:gd name="connsiteX2" fmla="*/ 3705076 w 3706974"/>
              <a:gd name="connsiteY2" fmla="*/ 2535 h 1344180"/>
              <a:gd name="connsiteX3" fmla="*/ 3706974 w 3706974"/>
              <a:gd name="connsiteY3" fmla="*/ 1179826 h 1344180"/>
              <a:gd name="connsiteX4" fmla="*/ 3422304 w 3706974"/>
              <a:gd name="connsiteY4" fmla="*/ 1344180 h 1344180"/>
              <a:gd name="connsiteX5" fmla="*/ 328 w 3706974"/>
              <a:gd name="connsiteY5" fmla="*/ 1344180 h 1344180"/>
              <a:gd name="connsiteX6" fmla="*/ 328 w 3706974"/>
              <a:gd name="connsiteY6" fmla="*/ 686955 h 1344180"/>
              <a:gd name="connsiteX0" fmla="*/ 328 w 3706974"/>
              <a:gd name="connsiteY0" fmla="*/ 755374 h 1412599"/>
              <a:gd name="connsiteX1" fmla="*/ 3081785 w 3706974"/>
              <a:gd name="connsiteY1" fmla="*/ 0 h 1412599"/>
              <a:gd name="connsiteX2" fmla="*/ 3705076 w 3706974"/>
              <a:gd name="connsiteY2" fmla="*/ 70954 h 1412599"/>
              <a:gd name="connsiteX3" fmla="*/ 3706974 w 3706974"/>
              <a:gd name="connsiteY3" fmla="*/ 1248245 h 1412599"/>
              <a:gd name="connsiteX4" fmla="*/ 3422304 w 3706974"/>
              <a:gd name="connsiteY4" fmla="*/ 1412599 h 1412599"/>
              <a:gd name="connsiteX5" fmla="*/ 328 w 3706974"/>
              <a:gd name="connsiteY5" fmla="*/ 1412599 h 1412599"/>
              <a:gd name="connsiteX6" fmla="*/ 328 w 3706974"/>
              <a:gd name="connsiteY6" fmla="*/ 755374 h 1412599"/>
              <a:gd name="connsiteX0" fmla="*/ 328 w 3706974"/>
              <a:gd name="connsiteY0" fmla="*/ 684420 h 1341645"/>
              <a:gd name="connsiteX1" fmla="*/ 3705076 w 3706974"/>
              <a:gd name="connsiteY1" fmla="*/ 0 h 1341645"/>
              <a:gd name="connsiteX2" fmla="*/ 3706974 w 3706974"/>
              <a:gd name="connsiteY2" fmla="*/ 1177291 h 1341645"/>
              <a:gd name="connsiteX3" fmla="*/ 3422304 w 3706974"/>
              <a:gd name="connsiteY3" fmla="*/ 1341645 h 1341645"/>
              <a:gd name="connsiteX4" fmla="*/ 328 w 3706974"/>
              <a:gd name="connsiteY4" fmla="*/ 1341645 h 1341645"/>
              <a:gd name="connsiteX5" fmla="*/ 328 w 3706974"/>
              <a:gd name="connsiteY5" fmla="*/ 684420 h 1341645"/>
              <a:gd name="connsiteX0" fmla="*/ 328 w 3706974"/>
              <a:gd name="connsiteY0" fmla="*/ 0 h 1372843"/>
              <a:gd name="connsiteX1" fmla="*/ 3705076 w 3706974"/>
              <a:gd name="connsiteY1" fmla="*/ 31198 h 1372843"/>
              <a:gd name="connsiteX2" fmla="*/ 3706974 w 3706974"/>
              <a:gd name="connsiteY2" fmla="*/ 1208489 h 1372843"/>
              <a:gd name="connsiteX3" fmla="*/ 3422304 w 3706974"/>
              <a:gd name="connsiteY3" fmla="*/ 1372843 h 1372843"/>
              <a:gd name="connsiteX4" fmla="*/ 328 w 3706974"/>
              <a:gd name="connsiteY4" fmla="*/ 1372843 h 1372843"/>
              <a:gd name="connsiteX5" fmla="*/ 328 w 3706974"/>
              <a:gd name="connsiteY5" fmla="*/ 0 h 1372843"/>
              <a:gd name="connsiteX0" fmla="*/ 8515847 w 12222493"/>
              <a:gd name="connsiteY0" fmla="*/ 0 h 1372843"/>
              <a:gd name="connsiteX1" fmla="*/ 12220595 w 12222493"/>
              <a:gd name="connsiteY1" fmla="*/ 31198 h 1372843"/>
              <a:gd name="connsiteX2" fmla="*/ 12222493 w 12222493"/>
              <a:gd name="connsiteY2" fmla="*/ 1208489 h 1372843"/>
              <a:gd name="connsiteX3" fmla="*/ 11937823 w 12222493"/>
              <a:gd name="connsiteY3" fmla="*/ 1372843 h 1372843"/>
              <a:gd name="connsiteX4" fmla="*/ 0 w 12222493"/>
              <a:gd name="connsiteY4" fmla="*/ 1372843 h 1372843"/>
              <a:gd name="connsiteX5" fmla="*/ 8515847 w 12222493"/>
              <a:gd name="connsiteY5" fmla="*/ 0 h 1372843"/>
              <a:gd name="connsiteX0" fmla="*/ 0 w 12238395"/>
              <a:gd name="connsiteY0" fmla="*/ 111925 h 1341645"/>
              <a:gd name="connsiteX1" fmla="*/ 12236497 w 12238395"/>
              <a:gd name="connsiteY1" fmla="*/ 0 h 1341645"/>
              <a:gd name="connsiteX2" fmla="*/ 12238395 w 12238395"/>
              <a:gd name="connsiteY2" fmla="*/ 1177291 h 1341645"/>
              <a:gd name="connsiteX3" fmla="*/ 11953725 w 12238395"/>
              <a:gd name="connsiteY3" fmla="*/ 1341645 h 1341645"/>
              <a:gd name="connsiteX4" fmla="*/ 15902 w 12238395"/>
              <a:gd name="connsiteY4" fmla="*/ 1341645 h 1341645"/>
              <a:gd name="connsiteX5" fmla="*/ 0 w 12238395"/>
              <a:gd name="connsiteY5" fmla="*/ 111925 h 1341645"/>
              <a:gd name="connsiteX0" fmla="*/ 0 w 12268311"/>
              <a:gd name="connsiteY0" fmla="*/ 0 h 1229720"/>
              <a:gd name="connsiteX1" fmla="*/ 12268302 w 12268311"/>
              <a:gd name="connsiteY1" fmla="*/ 142517 h 1229720"/>
              <a:gd name="connsiteX2" fmla="*/ 12238395 w 12268311"/>
              <a:gd name="connsiteY2" fmla="*/ 1065366 h 1229720"/>
              <a:gd name="connsiteX3" fmla="*/ 11953725 w 12268311"/>
              <a:gd name="connsiteY3" fmla="*/ 1229720 h 1229720"/>
              <a:gd name="connsiteX4" fmla="*/ 15902 w 12268311"/>
              <a:gd name="connsiteY4" fmla="*/ 1229720 h 1229720"/>
              <a:gd name="connsiteX5" fmla="*/ 0 w 12268311"/>
              <a:gd name="connsiteY5" fmla="*/ 0 h 1229720"/>
              <a:gd name="connsiteX0" fmla="*/ 0 w 12238395"/>
              <a:gd name="connsiteY0" fmla="*/ 0 h 1229720"/>
              <a:gd name="connsiteX1" fmla="*/ 12228546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40533 w 12238395"/>
              <a:gd name="connsiteY4" fmla="*/ 1229720 h 1229720"/>
              <a:gd name="connsiteX5" fmla="*/ 0 w 12238395"/>
              <a:gd name="connsiteY5" fmla="*/ 0 h 1229720"/>
              <a:gd name="connsiteX0" fmla="*/ 0 w 12198371"/>
              <a:gd name="connsiteY0" fmla="*/ 149164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149164 h 1206472"/>
              <a:gd name="connsiteX0" fmla="*/ 0 w 12198371"/>
              <a:gd name="connsiteY0" fmla="*/ 4461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4461 h 120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2DA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(You can also add a second line)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014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" fmla="*/ 0 w 2915076"/>
              <a:gd name="connsiteY0" fmla="*/ 0 h 657225"/>
              <a:gd name="connsiteX1" fmla="*/ 2496443 w 2915076"/>
              <a:gd name="connsiteY1" fmla="*/ 0 h 657225"/>
              <a:gd name="connsiteX2" fmla="*/ 2769877 w 2915076"/>
              <a:gd name="connsiteY2" fmla="*/ 158418 h 657225"/>
              <a:gd name="connsiteX3" fmla="*/ 2915076 w 2915076"/>
              <a:gd name="connsiteY3" fmla="*/ 310859 h 657225"/>
              <a:gd name="connsiteX4" fmla="*/ 2771775 w 2915076"/>
              <a:gd name="connsiteY4" fmla="*/ 492871 h 657225"/>
              <a:gd name="connsiteX5" fmla="*/ 2487105 w 2915076"/>
              <a:gd name="connsiteY5" fmla="*/ 657225 h 657225"/>
              <a:gd name="connsiteX6" fmla="*/ 0 w 2915076"/>
              <a:gd name="connsiteY6" fmla="*/ 657225 h 657225"/>
              <a:gd name="connsiteX7" fmla="*/ 0 w 2915076"/>
              <a:gd name="connsiteY7" fmla="*/ 0 h 657225"/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492871 h 657225"/>
              <a:gd name="connsiteX4" fmla="*/ 2487105 w 2771775"/>
              <a:gd name="connsiteY4" fmla="*/ 657225 h 657225"/>
              <a:gd name="connsiteX5" fmla="*/ 0 w 2771775"/>
              <a:gd name="connsiteY5" fmla="*/ 657225 h 657225"/>
              <a:gd name="connsiteX6" fmla="*/ 0 w 2771775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934871 w 3706646"/>
              <a:gd name="connsiteY5" fmla="*/ 657225 h 657225"/>
              <a:gd name="connsiteX6" fmla="*/ 0 w 3706646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3412 w 3706646"/>
              <a:gd name="connsiteY5" fmla="*/ 657225 h 657225"/>
              <a:gd name="connsiteX6" fmla="*/ 0 w 3706646"/>
              <a:gd name="connsiteY6" fmla="*/ 0 h 657225"/>
              <a:gd name="connsiteX0" fmla="*/ 328 w 3706974"/>
              <a:gd name="connsiteY0" fmla="*/ 0 h 657225"/>
              <a:gd name="connsiteX1" fmla="*/ 3431642 w 3706974"/>
              <a:gd name="connsiteY1" fmla="*/ 0 h 657225"/>
              <a:gd name="connsiteX2" fmla="*/ 3705076 w 3706974"/>
              <a:gd name="connsiteY2" fmla="*/ 158418 h 657225"/>
              <a:gd name="connsiteX3" fmla="*/ 3706974 w 3706974"/>
              <a:gd name="connsiteY3" fmla="*/ 492871 h 657225"/>
              <a:gd name="connsiteX4" fmla="*/ 3422304 w 3706974"/>
              <a:gd name="connsiteY4" fmla="*/ 657225 h 657225"/>
              <a:gd name="connsiteX5" fmla="*/ 328 w 3706974"/>
              <a:gd name="connsiteY5" fmla="*/ 657225 h 657225"/>
              <a:gd name="connsiteX6" fmla="*/ 328 w 3706974"/>
              <a:gd name="connsiteY6" fmla="*/ 0 h 657225"/>
              <a:gd name="connsiteX0" fmla="*/ 328 w 3706974"/>
              <a:gd name="connsiteY0" fmla="*/ 686955 h 1344180"/>
              <a:gd name="connsiteX1" fmla="*/ 3431642 w 3706974"/>
              <a:gd name="connsiteY1" fmla="*/ 686955 h 1344180"/>
              <a:gd name="connsiteX2" fmla="*/ 3705076 w 3706974"/>
              <a:gd name="connsiteY2" fmla="*/ 2535 h 1344180"/>
              <a:gd name="connsiteX3" fmla="*/ 3706974 w 3706974"/>
              <a:gd name="connsiteY3" fmla="*/ 1179826 h 1344180"/>
              <a:gd name="connsiteX4" fmla="*/ 3422304 w 3706974"/>
              <a:gd name="connsiteY4" fmla="*/ 1344180 h 1344180"/>
              <a:gd name="connsiteX5" fmla="*/ 328 w 3706974"/>
              <a:gd name="connsiteY5" fmla="*/ 1344180 h 1344180"/>
              <a:gd name="connsiteX6" fmla="*/ 328 w 3706974"/>
              <a:gd name="connsiteY6" fmla="*/ 686955 h 1344180"/>
              <a:gd name="connsiteX0" fmla="*/ 328 w 3706974"/>
              <a:gd name="connsiteY0" fmla="*/ 755374 h 1412599"/>
              <a:gd name="connsiteX1" fmla="*/ 3081785 w 3706974"/>
              <a:gd name="connsiteY1" fmla="*/ 0 h 1412599"/>
              <a:gd name="connsiteX2" fmla="*/ 3705076 w 3706974"/>
              <a:gd name="connsiteY2" fmla="*/ 70954 h 1412599"/>
              <a:gd name="connsiteX3" fmla="*/ 3706974 w 3706974"/>
              <a:gd name="connsiteY3" fmla="*/ 1248245 h 1412599"/>
              <a:gd name="connsiteX4" fmla="*/ 3422304 w 3706974"/>
              <a:gd name="connsiteY4" fmla="*/ 1412599 h 1412599"/>
              <a:gd name="connsiteX5" fmla="*/ 328 w 3706974"/>
              <a:gd name="connsiteY5" fmla="*/ 1412599 h 1412599"/>
              <a:gd name="connsiteX6" fmla="*/ 328 w 3706974"/>
              <a:gd name="connsiteY6" fmla="*/ 755374 h 1412599"/>
              <a:gd name="connsiteX0" fmla="*/ 328 w 3706974"/>
              <a:gd name="connsiteY0" fmla="*/ 684420 h 1341645"/>
              <a:gd name="connsiteX1" fmla="*/ 3705076 w 3706974"/>
              <a:gd name="connsiteY1" fmla="*/ 0 h 1341645"/>
              <a:gd name="connsiteX2" fmla="*/ 3706974 w 3706974"/>
              <a:gd name="connsiteY2" fmla="*/ 1177291 h 1341645"/>
              <a:gd name="connsiteX3" fmla="*/ 3422304 w 3706974"/>
              <a:gd name="connsiteY3" fmla="*/ 1341645 h 1341645"/>
              <a:gd name="connsiteX4" fmla="*/ 328 w 3706974"/>
              <a:gd name="connsiteY4" fmla="*/ 1341645 h 1341645"/>
              <a:gd name="connsiteX5" fmla="*/ 328 w 3706974"/>
              <a:gd name="connsiteY5" fmla="*/ 684420 h 1341645"/>
              <a:gd name="connsiteX0" fmla="*/ 328 w 3706974"/>
              <a:gd name="connsiteY0" fmla="*/ 0 h 1372843"/>
              <a:gd name="connsiteX1" fmla="*/ 3705076 w 3706974"/>
              <a:gd name="connsiteY1" fmla="*/ 31198 h 1372843"/>
              <a:gd name="connsiteX2" fmla="*/ 3706974 w 3706974"/>
              <a:gd name="connsiteY2" fmla="*/ 1208489 h 1372843"/>
              <a:gd name="connsiteX3" fmla="*/ 3422304 w 3706974"/>
              <a:gd name="connsiteY3" fmla="*/ 1372843 h 1372843"/>
              <a:gd name="connsiteX4" fmla="*/ 328 w 3706974"/>
              <a:gd name="connsiteY4" fmla="*/ 1372843 h 1372843"/>
              <a:gd name="connsiteX5" fmla="*/ 328 w 3706974"/>
              <a:gd name="connsiteY5" fmla="*/ 0 h 1372843"/>
              <a:gd name="connsiteX0" fmla="*/ 8515847 w 12222493"/>
              <a:gd name="connsiteY0" fmla="*/ 0 h 1372843"/>
              <a:gd name="connsiteX1" fmla="*/ 12220595 w 12222493"/>
              <a:gd name="connsiteY1" fmla="*/ 31198 h 1372843"/>
              <a:gd name="connsiteX2" fmla="*/ 12222493 w 12222493"/>
              <a:gd name="connsiteY2" fmla="*/ 1208489 h 1372843"/>
              <a:gd name="connsiteX3" fmla="*/ 11937823 w 12222493"/>
              <a:gd name="connsiteY3" fmla="*/ 1372843 h 1372843"/>
              <a:gd name="connsiteX4" fmla="*/ 0 w 12222493"/>
              <a:gd name="connsiteY4" fmla="*/ 1372843 h 1372843"/>
              <a:gd name="connsiteX5" fmla="*/ 8515847 w 12222493"/>
              <a:gd name="connsiteY5" fmla="*/ 0 h 1372843"/>
              <a:gd name="connsiteX0" fmla="*/ 0 w 12238395"/>
              <a:gd name="connsiteY0" fmla="*/ 111925 h 1341645"/>
              <a:gd name="connsiteX1" fmla="*/ 12236497 w 12238395"/>
              <a:gd name="connsiteY1" fmla="*/ 0 h 1341645"/>
              <a:gd name="connsiteX2" fmla="*/ 12238395 w 12238395"/>
              <a:gd name="connsiteY2" fmla="*/ 1177291 h 1341645"/>
              <a:gd name="connsiteX3" fmla="*/ 11953725 w 12238395"/>
              <a:gd name="connsiteY3" fmla="*/ 1341645 h 1341645"/>
              <a:gd name="connsiteX4" fmla="*/ 15902 w 12238395"/>
              <a:gd name="connsiteY4" fmla="*/ 1341645 h 1341645"/>
              <a:gd name="connsiteX5" fmla="*/ 0 w 12238395"/>
              <a:gd name="connsiteY5" fmla="*/ 111925 h 1341645"/>
              <a:gd name="connsiteX0" fmla="*/ 0 w 12268311"/>
              <a:gd name="connsiteY0" fmla="*/ 0 h 1229720"/>
              <a:gd name="connsiteX1" fmla="*/ 12268302 w 12268311"/>
              <a:gd name="connsiteY1" fmla="*/ 142517 h 1229720"/>
              <a:gd name="connsiteX2" fmla="*/ 12238395 w 12268311"/>
              <a:gd name="connsiteY2" fmla="*/ 1065366 h 1229720"/>
              <a:gd name="connsiteX3" fmla="*/ 11953725 w 12268311"/>
              <a:gd name="connsiteY3" fmla="*/ 1229720 h 1229720"/>
              <a:gd name="connsiteX4" fmla="*/ 15902 w 12268311"/>
              <a:gd name="connsiteY4" fmla="*/ 1229720 h 1229720"/>
              <a:gd name="connsiteX5" fmla="*/ 0 w 12268311"/>
              <a:gd name="connsiteY5" fmla="*/ 0 h 1229720"/>
              <a:gd name="connsiteX0" fmla="*/ 0 w 12238395"/>
              <a:gd name="connsiteY0" fmla="*/ 0 h 1229720"/>
              <a:gd name="connsiteX1" fmla="*/ 12228546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40533 w 12238395"/>
              <a:gd name="connsiteY4" fmla="*/ 1229720 h 1229720"/>
              <a:gd name="connsiteX5" fmla="*/ 0 w 12238395"/>
              <a:gd name="connsiteY5" fmla="*/ 0 h 1229720"/>
              <a:gd name="connsiteX0" fmla="*/ 0 w 12198371"/>
              <a:gd name="connsiteY0" fmla="*/ 149164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149164 h 1206472"/>
              <a:gd name="connsiteX0" fmla="*/ 0 w 12198371"/>
              <a:gd name="connsiteY0" fmla="*/ 4461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4461 h 120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009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(You can also add a second line)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" fmla="*/ 0 w 2915076"/>
              <a:gd name="connsiteY0" fmla="*/ 0 h 657225"/>
              <a:gd name="connsiteX1" fmla="*/ 2496443 w 2915076"/>
              <a:gd name="connsiteY1" fmla="*/ 0 h 657225"/>
              <a:gd name="connsiteX2" fmla="*/ 2769877 w 2915076"/>
              <a:gd name="connsiteY2" fmla="*/ 158418 h 657225"/>
              <a:gd name="connsiteX3" fmla="*/ 2915076 w 2915076"/>
              <a:gd name="connsiteY3" fmla="*/ 310859 h 657225"/>
              <a:gd name="connsiteX4" fmla="*/ 2771775 w 2915076"/>
              <a:gd name="connsiteY4" fmla="*/ 492871 h 657225"/>
              <a:gd name="connsiteX5" fmla="*/ 2487105 w 2915076"/>
              <a:gd name="connsiteY5" fmla="*/ 657225 h 657225"/>
              <a:gd name="connsiteX6" fmla="*/ 0 w 2915076"/>
              <a:gd name="connsiteY6" fmla="*/ 657225 h 657225"/>
              <a:gd name="connsiteX7" fmla="*/ 0 w 2915076"/>
              <a:gd name="connsiteY7" fmla="*/ 0 h 657225"/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492871 h 657225"/>
              <a:gd name="connsiteX4" fmla="*/ 2487105 w 2771775"/>
              <a:gd name="connsiteY4" fmla="*/ 657225 h 657225"/>
              <a:gd name="connsiteX5" fmla="*/ 0 w 2771775"/>
              <a:gd name="connsiteY5" fmla="*/ 657225 h 657225"/>
              <a:gd name="connsiteX6" fmla="*/ 0 w 2771775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934871 w 3706646"/>
              <a:gd name="connsiteY5" fmla="*/ 657225 h 657225"/>
              <a:gd name="connsiteX6" fmla="*/ 0 w 3706646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3412 w 3706646"/>
              <a:gd name="connsiteY5" fmla="*/ 657225 h 657225"/>
              <a:gd name="connsiteX6" fmla="*/ 0 w 3706646"/>
              <a:gd name="connsiteY6" fmla="*/ 0 h 657225"/>
              <a:gd name="connsiteX0" fmla="*/ 328 w 3706974"/>
              <a:gd name="connsiteY0" fmla="*/ 0 h 657225"/>
              <a:gd name="connsiteX1" fmla="*/ 3431642 w 3706974"/>
              <a:gd name="connsiteY1" fmla="*/ 0 h 657225"/>
              <a:gd name="connsiteX2" fmla="*/ 3705076 w 3706974"/>
              <a:gd name="connsiteY2" fmla="*/ 158418 h 657225"/>
              <a:gd name="connsiteX3" fmla="*/ 3706974 w 3706974"/>
              <a:gd name="connsiteY3" fmla="*/ 492871 h 657225"/>
              <a:gd name="connsiteX4" fmla="*/ 3422304 w 3706974"/>
              <a:gd name="connsiteY4" fmla="*/ 657225 h 657225"/>
              <a:gd name="connsiteX5" fmla="*/ 328 w 3706974"/>
              <a:gd name="connsiteY5" fmla="*/ 657225 h 657225"/>
              <a:gd name="connsiteX6" fmla="*/ 328 w 3706974"/>
              <a:gd name="connsiteY6" fmla="*/ 0 h 657225"/>
              <a:gd name="connsiteX0" fmla="*/ 328 w 3706974"/>
              <a:gd name="connsiteY0" fmla="*/ 686955 h 1344180"/>
              <a:gd name="connsiteX1" fmla="*/ 3431642 w 3706974"/>
              <a:gd name="connsiteY1" fmla="*/ 686955 h 1344180"/>
              <a:gd name="connsiteX2" fmla="*/ 3705076 w 3706974"/>
              <a:gd name="connsiteY2" fmla="*/ 2535 h 1344180"/>
              <a:gd name="connsiteX3" fmla="*/ 3706974 w 3706974"/>
              <a:gd name="connsiteY3" fmla="*/ 1179826 h 1344180"/>
              <a:gd name="connsiteX4" fmla="*/ 3422304 w 3706974"/>
              <a:gd name="connsiteY4" fmla="*/ 1344180 h 1344180"/>
              <a:gd name="connsiteX5" fmla="*/ 328 w 3706974"/>
              <a:gd name="connsiteY5" fmla="*/ 1344180 h 1344180"/>
              <a:gd name="connsiteX6" fmla="*/ 328 w 3706974"/>
              <a:gd name="connsiteY6" fmla="*/ 686955 h 1344180"/>
              <a:gd name="connsiteX0" fmla="*/ 328 w 3706974"/>
              <a:gd name="connsiteY0" fmla="*/ 755374 h 1412599"/>
              <a:gd name="connsiteX1" fmla="*/ 3081785 w 3706974"/>
              <a:gd name="connsiteY1" fmla="*/ 0 h 1412599"/>
              <a:gd name="connsiteX2" fmla="*/ 3705076 w 3706974"/>
              <a:gd name="connsiteY2" fmla="*/ 70954 h 1412599"/>
              <a:gd name="connsiteX3" fmla="*/ 3706974 w 3706974"/>
              <a:gd name="connsiteY3" fmla="*/ 1248245 h 1412599"/>
              <a:gd name="connsiteX4" fmla="*/ 3422304 w 3706974"/>
              <a:gd name="connsiteY4" fmla="*/ 1412599 h 1412599"/>
              <a:gd name="connsiteX5" fmla="*/ 328 w 3706974"/>
              <a:gd name="connsiteY5" fmla="*/ 1412599 h 1412599"/>
              <a:gd name="connsiteX6" fmla="*/ 328 w 3706974"/>
              <a:gd name="connsiteY6" fmla="*/ 755374 h 1412599"/>
              <a:gd name="connsiteX0" fmla="*/ 328 w 3706974"/>
              <a:gd name="connsiteY0" fmla="*/ 684420 h 1341645"/>
              <a:gd name="connsiteX1" fmla="*/ 3705076 w 3706974"/>
              <a:gd name="connsiteY1" fmla="*/ 0 h 1341645"/>
              <a:gd name="connsiteX2" fmla="*/ 3706974 w 3706974"/>
              <a:gd name="connsiteY2" fmla="*/ 1177291 h 1341645"/>
              <a:gd name="connsiteX3" fmla="*/ 3422304 w 3706974"/>
              <a:gd name="connsiteY3" fmla="*/ 1341645 h 1341645"/>
              <a:gd name="connsiteX4" fmla="*/ 328 w 3706974"/>
              <a:gd name="connsiteY4" fmla="*/ 1341645 h 1341645"/>
              <a:gd name="connsiteX5" fmla="*/ 328 w 3706974"/>
              <a:gd name="connsiteY5" fmla="*/ 684420 h 1341645"/>
              <a:gd name="connsiteX0" fmla="*/ 328 w 3706974"/>
              <a:gd name="connsiteY0" fmla="*/ 0 h 1372843"/>
              <a:gd name="connsiteX1" fmla="*/ 3705076 w 3706974"/>
              <a:gd name="connsiteY1" fmla="*/ 31198 h 1372843"/>
              <a:gd name="connsiteX2" fmla="*/ 3706974 w 3706974"/>
              <a:gd name="connsiteY2" fmla="*/ 1208489 h 1372843"/>
              <a:gd name="connsiteX3" fmla="*/ 3422304 w 3706974"/>
              <a:gd name="connsiteY3" fmla="*/ 1372843 h 1372843"/>
              <a:gd name="connsiteX4" fmla="*/ 328 w 3706974"/>
              <a:gd name="connsiteY4" fmla="*/ 1372843 h 1372843"/>
              <a:gd name="connsiteX5" fmla="*/ 328 w 3706974"/>
              <a:gd name="connsiteY5" fmla="*/ 0 h 1372843"/>
              <a:gd name="connsiteX0" fmla="*/ 8515847 w 12222493"/>
              <a:gd name="connsiteY0" fmla="*/ 0 h 1372843"/>
              <a:gd name="connsiteX1" fmla="*/ 12220595 w 12222493"/>
              <a:gd name="connsiteY1" fmla="*/ 31198 h 1372843"/>
              <a:gd name="connsiteX2" fmla="*/ 12222493 w 12222493"/>
              <a:gd name="connsiteY2" fmla="*/ 1208489 h 1372843"/>
              <a:gd name="connsiteX3" fmla="*/ 11937823 w 12222493"/>
              <a:gd name="connsiteY3" fmla="*/ 1372843 h 1372843"/>
              <a:gd name="connsiteX4" fmla="*/ 0 w 12222493"/>
              <a:gd name="connsiteY4" fmla="*/ 1372843 h 1372843"/>
              <a:gd name="connsiteX5" fmla="*/ 8515847 w 12222493"/>
              <a:gd name="connsiteY5" fmla="*/ 0 h 1372843"/>
              <a:gd name="connsiteX0" fmla="*/ 0 w 12238395"/>
              <a:gd name="connsiteY0" fmla="*/ 111925 h 1341645"/>
              <a:gd name="connsiteX1" fmla="*/ 12236497 w 12238395"/>
              <a:gd name="connsiteY1" fmla="*/ 0 h 1341645"/>
              <a:gd name="connsiteX2" fmla="*/ 12238395 w 12238395"/>
              <a:gd name="connsiteY2" fmla="*/ 1177291 h 1341645"/>
              <a:gd name="connsiteX3" fmla="*/ 11953725 w 12238395"/>
              <a:gd name="connsiteY3" fmla="*/ 1341645 h 1341645"/>
              <a:gd name="connsiteX4" fmla="*/ 15902 w 12238395"/>
              <a:gd name="connsiteY4" fmla="*/ 1341645 h 1341645"/>
              <a:gd name="connsiteX5" fmla="*/ 0 w 12238395"/>
              <a:gd name="connsiteY5" fmla="*/ 111925 h 1341645"/>
              <a:gd name="connsiteX0" fmla="*/ 0 w 12268311"/>
              <a:gd name="connsiteY0" fmla="*/ 0 h 1229720"/>
              <a:gd name="connsiteX1" fmla="*/ 12268302 w 12268311"/>
              <a:gd name="connsiteY1" fmla="*/ 142517 h 1229720"/>
              <a:gd name="connsiteX2" fmla="*/ 12238395 w 12268311"/>
              <a:gd name="connsiteY2" fmla="*/ 1065366 h 1229720"/>
              <a:gd name="connsiteX3" fmla="*/ 11953725 w 12268311"/>
              <a:gd name="connsiteY3" fmla="*/ 1229720 h 1229720"/>
              <a:gd name="connsiteX4" fmla="*/ 15902 w 12268311"/>
              <a:gd name="connsiteY4" fmla="*/ 1229720 h 1229720"/>
              <a:gd name="connsiteX5" fmla="*/ 0 w 12268311"/>
              <a:gd name="connsiteY5" fmla="*/ 0 h 1229720"/>
              <a:gd name="connsiteX0" fmla="*/ 0 w 12238395"/>
              <a:gd name="connsiteY0" fmla="*/ 0 h 1229720"/>
              <a:gd name="connsiteX1" fmla="*/ 12228546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40533 w 12238395"/>
              <a:gd name="connsiteY4" fmla="*/ 1229720 h 1229720"/>
              <a:gd name="connsiteX5" fmla="*/ 0 w 12238395"/>
              <a:gd name="connsiteY5" fmla="*/ 0 h 1229720"/>
              <a:gd name="connsiteX0" fmla="*/ 0 w 12198371"/>
              <a:gd name="connsiteY0" fmla="*/ 149164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149164 h 1206472"/>
              <a:gd name="connsiteX0" fmla="*/ 0 w 12198371"/>
              <a:gd name="connsiteY0" fmla="*/ 4461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4461 h 120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009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(You can also add a second line)</a:t>
            </a:r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697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" fmla="*/ 0 w 2915076"/>
              <a:gd name="connsiteY0" fmla="*/ 0 h 657225"/>
              <a:gd name="connsiteX1" fmla="*/ 2496443 w 2915076"/>
              <a:gd name="connsiteY1" fmla="*/ 0 h 657225"/>
              <a:gd name="connsiteX2" fmla="*/ 2769877 w 2915076"/>
              <a:gd name="connsiteY2" fmla="*/ 158418 h 657225"/>
              <a:gd name="connsiteX3" fmla="*/ 2915076 w 2915076"/>
              <a:gd name="connsiteY3" fmla="*/ 310859 h 657225"/>
              <a:gd name="connsiteX4" fmla="*/ 2771775 w 2915076"/>
              <a:gd name="connsiteY4" fmla="*/ 492871 h 657225"/>
              <a:gd name="connsiteX5" fmla="*/ 2487105 w 2915076"/>
              <a:gd name="connsiteY5" fmla="*/ 657225 h 657225"/>
              <a:gd name="connsiteX6" fmla="*/ 0 w 2915076"/>
              <a:gd name="connsiteY6" fmla="*/ 657225 h 657225"/>
              <a:gd name="connsiteX7" fmla="*/ 0 w 2915076"/>
              <a:gd name="connsiteY7" fmla="*/ 0 h 657225"/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492871 h 657225"/>
              <a:gd name="connsiteX4" fmla="*/ 2487105 w 2771775"/>
              <a:gd name="connsiteY4" fmla="*/ 657225 h 657225"/>
              <a:gd name="connsiteX5" fmla="*/ 0 w 2771775"/>
              <a:gd name="connsiteY5" fmla="*/ 657225 h 657225"/>
              <a:gd name="connsiteX6" fmla="*/ 0 w 2771775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934871 w 3706646"/>
              <a:gd name="connsiteY5" fmla="*/ 657225 h 657225"/>
              <a:gd name="connsiteX6" fmla="*/ 0 w 3706646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3412 w 3706646"/>
              <a:gd name="connsiteY5" fmla="*/ 657225 h 657225"/>
              <a:gd name="connsiteX6" fmla="*/ 0 w 3706646"/>
              <a:gd name="connsiteY6" fmla="*/ 0 h 657225"/>
              <a:gd name="connsiteX0" fmla="*/ 328 w 3706974"/>
              <a:gd name="connsiteY0" fmla="*/ 0 h 657225"/>
              <a:gd name="connsiteX1" fmla="*/ 3431642 w 3706974"/>
              <a:gd name="connsiteY1" fmla="*/ 0 h 657225"/>
              <a:gd name="connsiteX2" fmla="*/ 3705076 w 3706974"/>
              <a:gd name="connsiteY2" fmla="*/ 158418 h 657225"/>
              <a:gd name="connsiteX3" fmla="*/ 3706974 w 3706974"/>
              <a:gd name="connsiteY3" fmla="*/ 492871 h 657225"/>
              <a:gd name="connsiteX4" fmla="*/ 3422304 w 3706974"/>
              <a:gd name="connsiteY4" fmla="*/ 657225 h 657225"/>
              <a:gd name="connsiteX5" fmla="*/ 328 w 3706974"/>
              <a:gd name="connsiteY5" fmla="*/ 657225 h 657225"/>
              <a:gd name="connsiteX6" fmla="*/ 328 w 3706974"/>
              <a:gd name="connsiteY6" fmla="*/ 0 h 657225"/>
              <a:gd name="connsiteX0" fmla="*/ 328 w 3706974"/>
              <a:gd name="connsiteY0" fmla="*/ 686955 h 1344180"/>
              <a:gd name="connsiteX1" fmla="*/ 3431642 w 3706974"/>
              <a:gd name="connsiteY1" fmla="*/ 686955 h 1344180"/>
              <a:gd name="connsiteX2" fmla="*/ 3705076 w 3706974"/>
              <a:gd name="connsiteY2" fmla="*/ 2535 h 1344180"/>
              <a:gd name="connsiteX3" fmla="*/ 3706974 w 3706974"/>
              <a:gd name="connsiteY3" fmla="*/ 1179826 h 1344180"/>
              <a:gd name="connsiteX4" fmla="*/ 3422304 w 3706974"/>
              <a:gd name="connsiteY4" fmla="*/ 1344180 h 1344180"/>
              <a:gd name="connsiteX5" fmla="*/ 328 w 3706974"/>
              <a:gd name="connsiteY5" fmla="*/ 1344180 h 1344180"/>
              <a:gd name="connsiteX6" fmla="*/ 328 w 3706974"/>
              <a:gd name="connsiteY6" fmla="*/ 686955 h 1344180"/>
              <a:gd name="connsiteX0" fmla="*/ 328 w 3706974"/>
              <a:gd name="connsiteY0" fmla="*/ 755374 h 1412599"/>
              <a:gd name="connsiteX1" fmla="*/ 3081785 w 3706974"/>
              <a:gd name="connsiteY1" fmla="*/ 0 h 1412599"/>
              <a:gd name="connsiteX2" fmla="*/ 3705076 w 3706974"/>
              <a:gd name="connsiteY2" fmla="*/ 70954 h 1412599"/>
              <a:gd name="connsiteX3" fmla="*/ 3706974 w 3706974"/>
              <a:gd name="connsiteY3" fmla="*/ 1248245 h 1412599"/>
              <a:gd name="connsiteX4" fmla="*/ 3422304 w 3706974"/>
              <a:gd name="connsiteY4" fmla="*/ 1412599 h 1412599"/>
              <a:gd name="connsiteX5" fmla="*/ 328 w 3706974"/>
              <a:gd name="connsiteY5" fmla="*/ 1412599 h 1412599"/>
              <a:gd name="connsiteX6" fmla="*/ 328 w 3706974"/>
              <a:gd name="connsiteY6" fmla="*/ 755374 h 1412599"/>
              <a:gd name="connsiteX0" fmla="*/ 328 w 3706974"/>
              <a:gd name="connsiteY0" fmla="*/ 684420 h 1341645"/>
              <a:gd name="connsiteX1" fmla="*/ 3705076 w 3706974"/>
              <a:gd name="connsiteY1" fmla="*/ 0 h 1341645"/>
              <a:gd name="connsiteX2" fmla="*/ 3706974 w 3706974"/>
              <a:gd name="connsiteY2" fmla="*/ 1177291 h 1341645"/>
              <a:gd name="connsiteX3" fmla="*/ 3422304 w 3706974"/>
              <a:gd name="connsiteY3" fmla="*/ 1341645 h 1341645"/>
              <a:gd name="connsiteX4" fmla="*/ 328 w 3706974"/>
              <a:gd name="connsiteY4" fmla="*/ 1341645 h 1341645"/>
              <a:gd name="connsiteX5" fmla="*/ 328 w 3706974"/>
              <a:gd name="connsiteY5" fmla="*/ 684420 h 1341645"/>
              <a:gd name="connsiteX0" fmla="*/ 328 w 3706974"/>
              <a:gd name="connsiteY0" fmla="*/ 0 h 1372843"/>
              <a:gd name="connsiteX1" fmla="*/ 3705076 w 3706974"/>
              <a:gd name="connsiteY1" fmla="*/ 31198 h 1372843"/>
              <a:gd name="connsiteX2" fmla="*/ 3706974 w 3706974"/>
              <a:gd name="connsiteY2" fmla="*/ 1208489 h 1372843"/>
              <a:gd name="connsiteX3" fmla="*/ 3422304 w 3706974"/>
              <a:gd name="connsiteY3" fmla="*/ 1372843 h 1372843"/>
              <a:gd name="connsiteX4" fmla="*/ 328 w 3706974"/>
              <a:gd name="connsiteY4" fmla="*/ 1372843 h 1372843"/>
              <a:gd name="connsiteX5" fmla="*/ 328 w 3706974"/>
              <a:gd name="connsiteY5" fmla="*/ 0 h 1372843"/>
              <a:gd name="connsiteX0" fmla="*/ 8515847 w 12222493"/>
              <a:gd name="connsiteY0" fmla="*/ 0 h 1372843"/>
              <a:gd name="connsiteX1" fmla="*/ 12220595 w 12222493"/>
              <a:gd name="connsiteY1" fmla="*/ 31198 h 1372843"/>
              <a:gd name="connsiteX2" fmla="*/ 12222493 w 12222493"/>
              <a:gd name="connsiteY2" fmla="*/ 1208489 h 1372843"/>
              <a:gd name="connsiteX3" fmla="*/ 11937823 w 12222493"/>
              <a:gd name="connsiteY3" fmla="*/ 1372843 h 1372843"/>
              <a:gd name="connsiteX4" fmla="*/ 0 w 12222493"/>
              <a:gd name="connsiteY4" fmla="*/ 1372843 h 1372843"/>
              <a:gd name="connsiteX5" fmla="*/ 8515847 w 12222493"/>
              <a:gd name="connsiteY5" fmla="*/ 0 h 1372843"/>
              <a:gd name="connsiteX0" fmla="*/ 0 w 12238395"/>
              <a:gd name="connsiteY0" fmla="*/ 111925 h 1341645"/>
              <a:gd name="connsiteX1" fmla="*/ 12236497 w 12238395"/>
              <a:gd name="connsiteY1" fmla="*/ 0 h 1341645"/>
              <a:gd name="connsiteX2" fmla="*/ 12238395 w 12238395"/>
              <a:gd name="connsiteY2" fmla="*/ 1177291 h 1341645"/>
              <a:gd name="connsiteX3" fmla="*/ 11953725 w 12238395"/>
              <a:gd name="connsiteY3" fmla="*/ 1341645 h 1341645"/>
              <a:gd name="connsiteX4" fmla="*/ 15902 w 12238395"/>
              <a:gd name="connsiteY4" fmla="*/ 1341645 h 1341645"/>
              <a:gd name="connsiteX5" fmla="*/ 0 w 12238395"/>
              <a:gd name="connsiteY5" fmla="*/ 111925 h 1341645"/>
              <a:gd name="connsiteX0" fmla="*/ 0 w 12268311"/>
              <a:gd name="connsiteY0" fmla="*/ 0 h 1229720"/>
              <a:gd name="connsiteX1" fmla="*/ 12268302 w 12268311"/>
              <a:gd name="connsiteY1" fmla="*/ 142517 h 1229720"/>
              <a:gd name="connsiteX2" fmla="*/ 12238395 w 12268311"/>
              <a:gd name="connsiteY2" fmla="*/ 1065366 h 1229720"/>
              <a:gd name="connsiteX3" fmla="*/ 11953725 w 12268311"/>
              <a:gd name="connsiteY3" fmla="*/ 1229720 h 1229720"/>
              <a:gd name="connsiteX4" fmla="*/ 15902 w 12268311"/>
              <a:gd name="connsiteY4" fmla="*/ 1229720 h 1229720"/>
              <a:gd name="connsiteX5" fmla="*/ 0 w 12268311"/>
              <a:gd name="connsiteY5" fmla="*/ 0 h 1229720"/>
              <a:gd name="connsiteX0" fmla="*/ 0 w 12238395"/>
              <a:gd name="connsiteY0" fmla="*/ 0 h 1229720"/>
              <a:gd name="connsiteX1" fmla="*/ 12228546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40533 w 12238395"/>
              <a:gd name="connsiteY4" fmla="*/ 1229720 h 1229720"/>
              <a:gd name="connsiteX5" fmla="*/ 0 w 12238395"/>
              <a:gd name="connsiteY5" fmla="*/ 0 h 1229720"/>
              <a:gd name="connsiteX0" fmla="*/ 0 w 12198371"/>
              <a:gd name="connsiteY0" fmla="*/ 149164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149164 h 1206472"/>
              <a:gd name="connsiteX0" fmla="*/ 0 w 12198371"/>
              <a:gd name="connsiteY0" fmla="*/ 4461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4461 h 120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6F4CC95-605F-40CF-BF2A-8BECE287C2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(You can also add a second line)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" fmla="*/ 0 w 2915076"/>
              <a:gd name="connsiteY0" fmla="*/ 0 h 657225"/>
              <a:gd name="connsiteX1" fmla="*/ 2496443 w 2915076"/>
              <a:gd name="connsiteY1" fmla="*/ 0 h 657225"/>
              <a:gd name="connsiteX2" fmla="*/ 2769877 w 2915076"/>
              <a:gd name="connsiteY2" fmla="*/ 158418 h 657225"/>
              <a:gd name="connsiteX3" fmla="*/ 2915076 w 2915076"/>
              <a:gd name="connsiteY3" fmla="*/ 310859 h 657225"/>
              <a:gd name="connsiteX4" fmla="*/ 2771775 w 2915076"/>
              <a:gd name="connsiteY4" fmla="*/ 492871 h 657225"/>
              <a:gd name="connsiteX5" fmla="*/ 2487105 w 2915076"/>
              <a:gd name="connsiteY5" fmla="*/ 657225 h 657225"/>
              <a:gd name="connsiteX6" fmla="*/ 0 w 2915076"/>
              <a:gd name="connsiteY6" fmla="*/ 657225 h 657225"/>
              <a:gd name="connsiteX7" fmla="*/ 0 w 2915076"/>
              <a:gd name="connsiteY7" fmla="*/ 0 h 657225"/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492871 h 657225"/>
              <a:gd name="connsiteX4" fmla="*/ 2487105 w 2771775"/>
              <a:gd name="connsiteY4" fmla="*/ 657225 h 657225"/>
              <a:gd name="connsiteX5" fmla="*/ 0 w 2771775"/>
              <a:gd name="connsiteY5" fmla="*/ 657225 h 657225"/>
              <a:gd name="connsiteX6" fmla="*/ 0 w 2771775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934871 w 3706646"/>
              <a:gd name="connsiteY5" fmla="*/ 657225 h 657225"/>
              <a:gd name="connsiteX6" fmla="*/ 0 w 3706646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3412 w 3706646"/>
              <a:gd name="connsiteY5" fmla="*/ 657225 h 657225"/>
              <a:gd name="connsiteX6" fmla="*/ 0 w 3706646"/>
              <a:gd name="connsiteY6" fmla="*/ 0 h 657225"/>
              <a:gd name="connsiteX0" fmla="*/ 328 w 3706974"/>
              <a:gd name="connsiteY0" fmla="*/ 0 h 657225"/>
              <a:gd name="connsiteX1" fmla="*/ 3431642 w 3706974"/>
              <a:gd name="connsiteY1" fmla="*/ 0 h 657225"/>
              <a:gd name="connsiteX2" fmla="*/ 3705076 w 3706974"/>
              <a:gd name="connsiteY2" fmla="*/ 158418 h 657225"/>
              <a:gd name="connsiteX3" fmla="*/ 3706974 w 3706974"/>
              <a:gd name="connsiteY3" fmla="*/ 492871 h 657225"/>
              <a:gd name="connsiteX4" fmla="*/ 3422304 w 3706974"/>
              <a:gd name="connsiteY4" fmla="*/ 657225 h 657225"/>
              <a:gd name="connsiteX5" fmla="*/ 328 w 3706974"/>
              <a:gd name="connsiteY5" fmla="*/ 657225 h 657225"/>
              <a:gd name="connsiteX6" fmla="*/ 328 w 3706974"/>
              <a:gd name="connsiteY6" fmla="*/ 0 h 657225"/>
              <a:gd name="connsiteX0" fmla="*/ 328 w 3706974"/>
              <a:gd name="connsiteY0" fmla="*/ 686955 h 1344180"/>
              <a:gd name="connsiteX1" fmla="*/ 3431642 w 3706974"/>
              <a:gd name="connsiteY1" fmla="*/ 686955 h 1344180"/>
              <a:gd name="connsiteX2" fmla="*/ 3705076 w 3706974"/>
              <a:gd name="connsiteY2" fmla="*/ 2535 h 1344180"/>
              <a:gd name="connsiteX3" fmla="*/ 3706974 w 3706974"/>
              <a:gd name="connsiteY3" fmla="*/ 1179826 h 1344180"/>
              <a:gd name="connsiteX4" fmla="*/ 3422304 w 3706974"/>
              <a:gd name="connsiteY4" fmla="*/ 1344180 h 1344180"/>
              <a:gd name="connsiteX5" fmla="*/ 328 w 3706974"/>
              <a:gd name="connsiteY5" fmla="*/ 1344180 h 1344180"/>
              <a:gd name="connsiteX6" fmla="*/ 328 w 3706974"/>
              <a:gd name="connsiteY6" fmla="*/ 686955 h 1344180"/>
              <a:gd name="connsiteX0" fmla="*/ 328 w 3706974"/>
              <a:gd name="connsiteY0" fmla="*/ 755374 h 1412599"/>
              <a:gd name="connsiteX1" fmla="*/ 3081785 w 3706974"/>
              <a:gd name="connsiteY1" fmla="*/ 0 h 1412599"/>
              <a:gd name="connsiteX2" fmla="*/ 3705076 w 3706974"/>
              <a:gd name="connsiteY2" fmla="*/ 70954 h 1412599"/>
              <a:gd name="connsiteX3" fmla="*/ 3706974 w 3706974"/>
              <a:gd name="connsiteY3" fmla="*/ 1248245 h 1412599"/>
              <a:gd name="connsiteX4" fmla="*/ 3422304 w 3706974"/>
              <a:gd name="connsiteY4" fmla="*/ 1412599 h 1412599"/>
              <a:gd name="connsiteX5" fmla="*/ 328 w 3706974"/>
              <a:gd name="connsiteY5" fmla="*/ 1412599 h 1412599"/>
              <a:gd name="connsiteX6" fmla="*/ 328 w 3706974"/>
              <a:gd name="connsiteY6" fmla="*/ 755374 h 1412599"/>
              <a:gd name="connsiteX0" fmla="*/ 328 w 3706974"/>
              <a:gd name="connsiteY0" fmla="*/ 684420 h 1341645"/>
              <a:gd name="connsiteX1" fmla="*/ 3705076 w 3706974"/>
              <a:gd name="connsiteY1" fmla="*/ 0 h 1341645"/>
              <a:gd name="connsiteX2" fmla="*/ 3706974 w 3706974"/>
              <a:gd name="connsiteY2" fmla="*/ 1177291 h 1341645"/>
              <a:gd name="connsiteX3" fmla="*/ 3422304 w 3706974"/>
              <a:gd name="connsiteY3" fmla="*/ 1341645 h 1341645"/>
              <a:gd name="connsiteX4" fmla="*/ 328 w 3706974"/>
              <a:gd name="connsiteY4" fmla="*/ 1341645 h 1341645"/>
              <a:gd name="connsiteX5" fmla="*/ 328 w 3706974"/>
              <a:gd name="connsiteY5" fmla="*/ 684420 h 1341645"/>
              <a:gd name="connsiteX0" fmla="*/ 328 w 3706974"/>
              <a:gd name="connsiteY0" fmla="*/ 0 h 1372843"/>
              <a:gd name="connsiteX1" fmla="*/ 3705076 w 3706974"/>
              <a:gd name="connsiteY1" fmla="*/ 31198 h 1372843"/>
              <a:gd name="connsiteX2" fmla="*/ 3706974 w 3706974"/>
              <a:gd name="connsiteY2" fmla="*/ 1208489 h 1372843"/>
              <a:gd name="connsiteX3" fmla="*/ 3422304 w 3706974"/>
              <a:gd name="connsiteY3" fmla="*/ 1372843 h 1372843"/>
              <a:gd name="connsiteX4" fmla="*/ 328 w 3706974"/>
              <a:gd name="connsiteY4" fmla="*/ 1372843 h 1372843"/>
              <a:gd name="connsiteX5" fmla="*/ 328 w 3706974"/>
              <a:gd name="connsiteY5" fmla="*/ 0 h 1372843"/>
              <a:gd name="connsiteX0" fmla="*/ 8515847 w 12222493"/>
              <a:gd name="connsiteY0" fmla="*/ 0 h 1372843"/>
              <a:gd name="connsiteX1" fmla="*/ 12220595 w 12222493"/>
              <a:gd name="connsiteY1" fmla="*/ 31198 h 1372843"/>
              <a:gd name="connsiteX2" fmla="*/ 12222493 w 12222493"/>
              <a:gd name="connsiteY2" fmla="*/ 1208489 h 1372843"/>
              <a:gd name="connsiteX3" fmla="*/ 11937823 w 12222493"/>
              <a:gd name="connsiteY3" fmla="*/ 1372843 h 1372843"/>
              <a:gd name="connsiteX4" fmla="*/ 0 w 12222493"/>
              <a:gd name="connsiteY4" fmla="*/ 1372843 h 1372843"/>
              <a:gd name="connsiteX5" fmla="*/ 8515847 w 12222493"/>
              <a:gd name="connsiteY5" fmla="*/ 0 h 1372843"/>
              <a:gd name="connsiteX0" fmla="*/ 0 w 12238395"/>
              <a:gd name="connsiteY0" fmla="*/ 111925 h 1341645"/>
              <a:gd name="connsiteX1" fmla="*/ 12236497 w 12238395"/>
              <a:gd name="connsiteY1" fmla="*/ 0 h 1341645"/>
              <a:gd name="connsiteX2" fmla="*/ 12238395 w 12238395"/>
              <a:gd name="connsiteY2" fmla="*/ 1177291 h 1341645"/>
              <a:gd name="connsiteX3" fmla="*/ 11953725 w 12238395"/>
              <a:gd name="connsiteY3" fmla="*/ 1341645 h 1341645"/>
              <a:gd name="connsiteX4" fmla="*/ 15902 w 12238395"/>
              <a:gd name="connsiteY4" fmla="*/ 1341645 h 1341645"/>
              <a:gd name="connsiteX5" fmla="*/ 0 w 12238395"/>
              <a:gd name="connsiteY5" fmla="*/ 111925 h 1341645"/>
              <a:gd name="connsiteX0" fmla="*/ 0 w 12268311"/>
              <a:gd name="connsiteY0" fmla="*/ 0 h 1229720"/>
              <a:gd name="connsiteX1" fmla="*/ 12268302 w 12268311"/>
              <a:gd name="connsiteY1" fmla="*/ 142517 h 1229720"/>
              <a:gd name="connsiteX2" fmla="*/ 12238395 w 12268311"/>
              <a:gd name="connsiteY2" fmla="*/ 1065366 h 1229720"/>
              <a:gd name="connsiteX3" fmla="*/ 11953725 w 12268311"/>
              <a:gd name="connsiteY3" fmla="*/ 1229720 h 1229720"/>
              <a:gd name="connsiteX4" fmla="*/ 15902 w 12268311"/>
              <a:gd name="connsiteY4" fmla="*/ 1229720 h 1229720"/>
              <a:gd name="connsiteX5" fmla="*/ 0 w 12268311"/>
              <a:gd name="connsiteY5" fmla="*/ 0 h 1229720"/>
              <a:gd name="connsiteX0" fmla="*/ 0 w 12238395"/>
              <a:gd name="connsiteY0" fmla="*/ 0 h 1229720"/>
              <a:gd name="connsiteX1" fmla="*/ 12228546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40533 w 12238395"/>
              <a:gd name="connsiteY4" fmla="*/ 1229720 h 1229720"/>
              <a:gd name="connsiteX5" fmla="*/ 0 w 12238395"/>
              <a:gd name="connsiteY5" fmla="*/ 0 h 1229720"/>
              <a:gd name="connsiteX0" fmla="*/ 0 w 12198371"/>
              <a:gd name="connsiteY0" fmla="*/ 149164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149164 h 1206472"/>
              <a:gd name="connsiteX0" fmla="*/ 0 w 12198371"/>
              <a:gd name="connsiteY0" fmla="*/ 4461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4461 h 120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6F4CC95-605F-40CF-BF2A-8BECE287C2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(You can also add a second line)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0250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" fmla="*/ 0 w 2915076"/>
              <a:gd name="connsiteY0" fmla="*/ 0 h 657225"/>
              <a:gd name="connsiteX1" fmla="*/ 2496443 w 2915076"/>
              <a:gd name="connsiteY1" fmla="*/ 0 h 657225"/>
              <a:gd name="connsiteX2" fmla="*/ 2769877 w 2915076"/>
              <a:gd name="connsiteY2" fmla="*/ 158418 h 657225"/>
              <a:gd name="connsiteX3" fmla="*/ 2915076 w 2915076"/>
              <a:gd name="connsiteY3" fmla="*/ 310859 h 657225"/>
              <a:gd name="connsiteX4" fmla="*/ 2771775 w 2915076"/>
              <a:gd name="connsiteY4" fmla="*/ 492871 h 657225"/>
              <a:gd name="connsiteX5" fmla="*/ 2487105 w 2915076"/>
              <a:gd name="connsiteY5" fmla="*/ 657225 h 657225"/>
              <a:gd name="connsiteX6" fmla="*/ 0 w 2915076"/>
              <a:gd name="connsiteY6" fmla="*/ 657225 h 657225"/>
              <a:gd name="connsiteX7" fmla="*/ 0 w 2915076"/>
              <a:gd name="connsiteY7" fmla="*/ 0 h 657225"/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492871 h 657225"/>
              <a:gd name="connsiteX4" fmla="*/ 2487105 w 2771775"/>
              <a:gd name="connsiteY4" fmla="*/ 657225 h 657225"/>
              <a:gd name="connsiteX5" fmla="*/ 0 w 2771775"/>
              <a:gd name="connsiteY5" fmla="*/ 657225 h 657225"/>
              <a:gd name="connsiteX6" fmla="*/ 0 w 2771775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934871 w 3706646"/>
              <a:gd name="connsiteY5" fmla="*/ 657225 h 657225"/>
              <a:gd name="connsiteX6" fmla="*/ 0 w 3706646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3412 w 3706646"/>
              <a:gd name="connsiteY5" fmla="*/ 657225 h 657225"/>
              <a:gd name="connsiteX6" fmla="*/ 0 w 3706646"/>
              <a:gd name="connsiteY6" fmla="*/ 0 h 657225"/>
              <a:gd name="connsiteX0" fmla="*/ 328 w 3706974"/>
              <a:gd name="connsiteY0" fmla="*/ 0 h 657225"/>
              <a:gd name="connsiteX1" fmla="*/ 3431642 w 3706974"/>
              <a:gd name="connsiteY1" fmla="*/ 0 h 657225"/>
              <a:gd name="connsiteX2" fmla="*/ 3705076 w 3706974"/>
              <a:gd name="connsiteY2" fmla="*/ 158418 h 657225"/>
              <a:gd name="connsiteX3" fmla="*/ 3706974 w 3706974"/>
              <a:gd name="connsiteY3" fmla="*/ 492871 h 657225"/>
              <a:gd name="connsiteX4" fmla="*/ 3422304 w 3706974"/>
              <a:gd name="connsiteY4" fmla="*/ 657225 h 657225"/>
              <a:gd name="connsiteX5" fmla="*/ 328 w 3706974"/>
              <a:gd name="connsiteY5" fmla="*/ 657225 h 657225"/>
              <a:gd name="connsiteX6" fmla="*/ 328 w 3706974"/>
              <a:gd name="connsiteY6" fmla="*/ 0 h 657225"/>
              <a:gd name="connsiteX0" fmla="*/ 328 w 3706974"/>
              <a:gd name="connsiteY0" fmla="*/ 686955 h 1344180"/>
              <a:gd name="connsiteX1" fmla="*/ 3431642 w 3706974"/>
              <a:gd name="connsiteY1" fmla="*/ 686955 h 1344180"/>
              <a:gd name="connsiteX2" fmla="*/ 3705076 w 3706974"/>
              <a:gd name="connsiteY2" fmla="*/ 2535 h 1344180"/>
              <a:gd name="connsiteX3" fmla="*/ 3706974 w 3706974"/>
              <a:gd name="connsiteY3" fmla="*/ 1179826 h 1344180"/>
              <a:gd name="connsiteX4" fmla="*/ 3422304 w 3706974"/>
              <a:gd name="connsiteY4" fmla="*/ 1344180 h 1344180"/>
              <a:gd name="connsiteX5" fmla="*/ 328 w 3706974"/>
              <a:gd name="connsiteY5" fmla="*/ 1344180 h 1344180"/>
              <a:gd name="connsiteX6" fmla="*/ 328 w 3706974"/>
              <a:gd name="connsiteY6" fmla="*/ 686955 h 1344180"/>
              <a:gd name="connsiteX0" fmla="*/ 328 w 3706974"/>
              <a:gd name="connsiteY0" fmla="*/ 755374 h 1412599"/>
              <a:gd name="connsiteX1" fmla="*/ 3081785 w 3706974"/>
              <a:gd name="connsiteY1" fmla="*/ 0 h 1412599"/>
              <a:gd name="connsiteX2" fmla="*/ 3705076 w 3706974"/>
              <a:gd name="connsiteY2" fmla="*/ 70954 h 1412599"/>
              <a:gd name="connsiteX3" fmla="*/ 3706974 w 3706974"/>
              <a:gd name="connsiteY3" fmla="*/ 1248245 h 1412599"/>
              <a:gd name="connsiteX4" fmla="*/ 3422304 w 3706974"/>
              <a:gd name="connsiteY4" fmla="*/ 1412599 h 1412599"/>
              <a:gd name="connsiteX5" fmla="*/ 328 w 3706974"/>
              <a:gd name="connsiteY5" fmla="*/ 1412599 h 1412599"/>
              <a:gd name="connsiteX6" fmla="*/ 328 w 3706974"/>
              <a:gd name="connsiteY6" fmla="*/ 755374 h 1412599"/>
              <a:gd name="connsiteX0" fmla="*/ 328 w 3706974"/>
              <a:gd name="connsiteY0" fmla="*/ 684420 h 1341645"/>
              <a:gd name="connsiteX1" fmla="*/ 3705076 w 3706974"/>
              <a:gd name="connsiteY1" fmla="*/ 0 h 1341645"/>
              <a:gd name="connsiteX2" fmla="*/ 3706974 w 3706974"/>
              <a:gd name="connsiteY2" fmla="*/ 1177291 h 1341645"/>
              <a:gd name="connsiteX3" fmla="*/ 3422304 w 3706974"/>
              <a:gd name="connsiteY3" fmla="*/ 1341645 h 1341645"/>
              <a:gd name="connsiteX4" fmla="*/ 328 w 3706974"/>
              <a:gd name="connsiteY4" fmla="*/ 1341645 h 1341645"/>
              <a:gd name="connsiteX5" fmla="*/ 328 w 3706974"/>
              <a:gd name="connsiteY5" fmla="*/ 684420 h 1341645"/>
              <a:gd name="connsiteX0" fmla="*/ 328 w 3706974"/>
              <a:gd name="connsiteY0" fmla="*/ 0 h 1372843"/>
              <a:gd name="connsiteX1" fmla="*/ 3705076 w 3706974"/>
              <a:gd name="connsiteY1" fmla="*/ 31198 h 1372843"/>
              <a:gd name="connsiteX2" fmla="*/ 3706974 w 3706974"/>
              <a:gd name="connsiteY2" fmla="*/ 1208489 h 1372843"/>
              <a:gd name="connsiteX3" fmla="*/ 3422304 w 3706974"/>
              <a:gd name="connsiteY3" fmla="*/ 1372843 h 1372843"/>
              <a:gd name="connsiteX4" fmla="*/ 328 w 3706974"/>
              <a:gd name="connsiteY4" fmla="*/ 1372843 h 1372843"/>
              <a:gd name="connsiteX5" fmla="*/ 328 w 3706974"/>
              <a:gd name="connsiteY5" fmla="*/ 0 h 1372843"/>
              <a:gd name="connsiteX0" fmla="*/ 8515847 w 12222493"/>
              <a:gd name="connsiteY0" fmla="*/ 0 h 1372843"/>
              <a:gd name="connsiteX1" fmla="*/ 12220595 w 12222493"/>
              <a:gd name="connsiteY1" fmla="*/ 31198 h 1372843"/>
              <a:gd name="connsiteX2" fmla="*/ 12222493 w 12222493"/>
              <a:gd name="connsiteY2" fmla="*/ 1208489 h 1372843"/>
              <a:gd name="connsiteX3" fmla="*/ 11937823 w 12222493"/>
              <a:gd name="connsiteY3" fmla="*/ 1372843 h 1372843"/>
              <a:gd name="connsiteX4" fmla="*/ 0 w 12222493"/>
              <a:gd name="connsiteY4" fmla="*/ 1372843 h 1372843"/>
              <a:gd name="connsiteX5" fmla="*/ 8515847 w 12222493"/>
              <a:gd name="connsiteY5" fmla="*/ 0 h 1372843"/>
              <a:gd name="connsiteX0" fmla="*/ 0 w 12238395"/>
              <a:gd name="connsiteY0" fmla="*/ 111925 h 1341645"/>
              <a:gd name="connsiteX1" fmla="*/ 12236497 w 12238395"/>
              <a:gd name="connsiteY1" fmla="*/ 0 h 1341645"/>
              <a:gd name="connsiteX2" fmla="*/ 12238395 w 12238395"/>
              <a:gd name="connsiteY2" fmla="*/ 1177291 h 1341645"/>
              <a:gd name="connsiteX3" fmla="*/ 11953725 w 12238395"/>
              <a:gd name="connsiteY3" fmla="*/ 1341645 h 1341645"/>
              <a:gd name="connsiteX4" fmla="*/ 15902 w 12238395"/>
              <a:gd name="connsiteY4" fmla="*/ 1341645 h 1341645"/>
              <a:gd name="connsiteX5" fmla="*/ 0 w 12238395"/>
              <a:gd name="connsiteY5" fmla="*/ 111925 h 1341645"/>
              <a:gd name="connsiteX0" fmla="*/ 0 w 12268311"/>
              <a:gd name="connsiteY0" fmla="*/ 0 h 1229720"/>
              <a:gd name="connsiteX1" fmla="*/ 12268302 w 12268311"/>
              <a:gd name="connsiteY1" fmla="*/ 142517 h 1229720"/>
              <a:gd name="connsiteX2" fmla="*/ 12238395 w 12268311"/>
              <a:gd name="connsiteY2" fmla="*/ 1065366 h 1229720"/>
              <a:gd name="connsiteX3" fmla="*/ 11953725 w 12268311"/>
              <a:gd name="connsiteY3" fmla="*/ 1229720 h 1229720"/>
              <a:gd name="connsiteX4" fmla="*/ 15902 w 12268311"/>
              <a:gd name="connsiteY4" fmla="*/ 1229720 h 1229720"/>
              <a:gd name="connsiteX5" fmla="*/ 0 w 12268311"/>
              <a:gd name="connsiteY5" fmla="*/ 0 h 1229720"/>
              <a:gd name="connsiteX0" fmla="*/ 0 w 12238395"/>
              <a:gd name="connsiteY0" fmla="*/ 0 h 1229720"/>
              <a:gd name="connsiteX1" fmla="*/ 12228546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40533 w 12238395"/>
              <a:gd name="connsiteY4" fmla="*/ 1229720 h 1229720"/>
              <a:gd name="connsiteX5" fmla="*/ 0 w 12238395"/>
              <a:gd name="connsiteY5" fmla="*/ 0 h 1229720"/>
              <a:gd name="connsiteX0" fmla="*/ 0 w 12198371"/>
              <a:gd name="connsiteY0" fmla="*/ 149164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149164 h 1206472"/>
              <a:gd name="connsiteX0" fmla="*/ 0 w 12198371"/>
              <a:gd name="connsiteY0" fmla="*/ 4461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4461 h 120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556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(You can also add a second line)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evron 30"/>
          <p:cNvSpPr/>
          <p:nvPr userDrawn="1"/>
        </p:nvSpPr>
        <p:spPr>
          <a:xfrm flipH="1">
            <a:off x="8184605" y="4428342"/>
            <a:ext cx="245428" cy="720080"/>
          </a:xfrm>
          <a:prstGeom prst="chevron">
            <a:avLst>
              <a:gd name="adj" fmla="val 63577"/>
            </a:avLst>
          </a:prstGeom>
          <a:solidFill>
            <a:srgbClr val="2DA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hevron 31"/>
          <p:cNvSpPr/>
          <p:nvPr userDrawn="1"/>
        </p:nvSpPr>
        <p:spPr>
          <a:xfrm flipH="1">
            <a:off x="4440189" y="4428340"/>
            <a:ext cx="245428" cy="720082"/>
          </a:xfrm>
          <a:prstGeom prst="chevron">
            <a:avLst>
              <a:gd name="adj" fmla="val 63577"/>
            </a:avLst>
          </a:prstGeom>
          <a:solidFill>
            <a:srgbClr val="25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 Placeholder 41"/>
          <p:cNvSpPr>
            <a:spLocks noGrp="1"/>
          </p:cNvSpPr>
          <p:nvPr>
            <p:ph type="body" sz="quarter" idx="12" hasCustomPrompt="1"/>
          </p:nvPr>
        </p:nvSpPr>
        <p:spPr>
          <a:xfrm>
            <a:off x="4798790" y="4365104"/>
            <a:ext cx="3025775" cy="8000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Presented to</a:t>
            </a:r>
            <a:endParaRPr lang="en-US" dirty="0"/>
          </a:p>
        </p:txBody>
      </p:sp>
      <p:sp>
        <p:nvSpPr>
          <p:cNvPr id="23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8618741" y="4365104"/>
            <a:ext cx="3382759" cy="800040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charset="0"/>
              <a:buNone/>
              <a:tabLst/>
              <a:defRPr/>
            </a:pPr>
            <a:r>
              <a:rPr lang="en-US" dirty="0" smtClean="0"/>
              <a:t>Presenters</a:t>
            </a:r>
          </a:p>
        </p:txBody>
      </p:sp>
      <p:sp>
        <p:nvSpPr>
          <p:cNvPr id="25" name="Title 31"/>
          <p:cNvSpPr>
            <a:spLocks noGrp="1"/>
          </p:cNvSpPr>
          <p:nvPr>
            <p:ph type="title" hasCustomPrompt="1"/>
          </p:nvPr>
        </p:nvSpPr>
        <p:spPr>
          <a:xfrm>
            <a:off x="5018341" y="1844824"/>
            <a:ext cx="6550267" cy="1300117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[PRESENTATION TITLE]</a:t>
            </a:r>
            <a:endParaRPr lang="en-US" dirty="0"/>
          </a:p>
        </p:txBody>
      </p:sp>
      <p:sp>
        <p:nvSpPr>
          <p:cNvPr id="26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5018342" y="1530892"/>
            <a:ext cx="6550266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i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[SUBTITLE]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18341" y="1216960"/>
            <a:ext cx="6550267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Bennett Jones/Bennett Jones Academy [CHOOSE ONE]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223792" y="1124744"/>
            <a:ext cx="0" cy="2448272"/>
          </a:xfrm>
          <a:prstGeom prst="line">
            <a:avLst/>
          </a:prstGeom>
          <a:ln>
            <a:solidFill>
              <a:srgbClr val="2DA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20BEC6D-FEBC-4324-AD88-623B90D934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216" y="958132"/>
            <a:ext cx="2426705" cy="2953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" fmla="*/ 0 w 2915076"/>
              <a:gd name="connsiteY0" fmla="*/ 0 h 657225"/>
              <a:gd name="connsiteX1" fmla="*/ 2496443 w 2915076"/>
              <a:gd name="connsiteY1" fmla="*/ 0 h 657225"/>
              <a:gd name="connsiteX2" fmla="*/ 2769877 w 2915076"/>
              <a:gd name="connsiteY2" fmla="*/ 158418 h 657225"/>
              <a:gd name="connsiteX3" fmla="*/ 2915076 w 2915076"/>
              <a:gd name="connsiteY3" fmla="*/ 310859 h 657225"/>
              <a:gd name="connsiteX4" fmla="*/ 2771775 w 2915076"/>
              <a:gd name="connsiteY4" fmla="*/ 492871 h 657225"/>
              <a:gd name="connsiteX5" fmla="*/ 2487105 w 2915076"/>
              <a:gd name="connsiteY5" fmla="*/ 657225 h 657225"/>
              <a:gd name="connsiteX6" fmla="*/ 0 w 2915076"/>
              <a:gd name="connsiteY6" fmla="*/ 657225 h 657225"/>
              <a:gd name="connsiteX7" fmla="*/ 0 w 2915076"/>
              <a:gd name="connsiteY7" fmla="*/ 0 h 657225"/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492871 h 657225"/>
              <a:gd name="connsiteX4" fmla="*/ 2487105 w 2771775"/>
              <a:gd name="connsiteY4" fmla="*/ 657225 h 657225"/>
              <a:gd name="connsiteX5" fmla="*/ 0 w 2771775"/>
              <a:gd name="connsiteY5" fmla="*/ 657225 h 657225"/>
              <a:gd name="connsiteX6" fmla="*/ 0 w 2771775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934871 w 3706646"/>
              <a:gd name="connsiteY5" fmla="*/ 657225 h 657225"/>
              <a:gd name="connsiteX6" fmla="*/ 0 w 3706646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3412 w 3706646"/>
              <a:gd name="connsiteY5" fmla="*/ 657225 h 657225"/>
              <a:gd name="connsiteX6" fmla="*/ 0 w 3706646"/>
              <a:gd name="connsiteY6" fmla="*/ 0 h 657225"/>
              <a:gd name="connsiteX0" fmla="*/ 328 w 3706974"/>
              <a:gd name="connsiteY0" fmla="*/ 0 h 657225"/>
              <a:gd name="connsiteX1" fmla="*/ 3431642 w 3706974"/>
              <a:gd name="connsiteY1" fmla="*/ 0 h 657225"/>
              <a:gd name="connsiteX2" fmla="*/ 3705076 w 3706974"/>
              <a:gd name="connsiteY2" fmla="*/ 158418 h 657225"/>
              <a:gd name="connsiteX3" fmla="*/ 3706974 w 3706974"/>
              <a:gd name="connsiteY3" fmla="*/ 492871 h 657225"/>
              <a:gd name="connsiteX4" fmla="*/ 3422304 w 3706974"/>
              <a:gd name="connsiteY4" fmla="*/ 657225 h 657225"/>
              <a:gd name="connsiteX5" fmla="*/ 328 w 3706974"/>
              <a:gd name="connsiteY5" fmla="*/ 657225 h 657225"/>
              <a:gd name="connsiteX6" fmla="*/ 328 w 3706974"/>
              <a:gd name="connsiteY6" fmla="*/ 0 h 657225"/>
              <a:gd name="connsiteX0" fmla="*/ 328 w 3706974"/>
              <a:gd name="connsiteY0" fmla="*/ 686955 h 1344180"/>
              <a:gd name="connsiteX1" fmla="*/ 3431642 w 3706974"/>
              <a:gd name="connsiteY1" fmla="*/ 686955 h 1344180"/>
              <a:gd name="connsiteX2" fmla="*/ 3705076 w 3706974"/>
              <a:gd name="connsiteY2" fmla="*/ 2535 h 1344180"/>
              <a:gd name="connsiteX3" fmla="*/ 3706974 w 3706974"/>
              <a:gd name="connsiteY3" fmla="*/ 1179826 h 1344180"/>
              <a:gd name="connsiteX4" fmla="*/ 3422304 w 3706974"/>
              <a:gd name="connsiteY4" fmla="*/ 1344180 h 1344180"/>
              <a:gd name="connsiteX5" fmla="*/ 328 w 3706974"/>
              <a:gd name="connsiteY5" fmla="*/ 1344180 h 1344180"/>
              <a:gd name="connsiteX6" fmla="*/ 328 w 3706974"/>
              <a:gd name="connsiteY6" fmla="*/ 686955 h 1344180"/>
              <a:gd name="connsiteX0" fmla="*/ 328 w 3706974"/>
              <a:gd name="connsiteY0" fmla="*/ 755374 h 1412599"/>
              <a:gd name="connsiteX1" fmla="*/ 3081785 w 3706974"/>
              <a:gd name="connsiteY1" fmla="*/ 0 h 1412599"/>
              <a:gd name="connsiteX2" fmla="*/ 3705076 w 3706974"/>
              <a:gd name="connsiteY2" fmla="*/ 70954 h 1412599"/>
              <a:gd name="connsiteX3" fmla="*/ 3706974 w 3706974"/>
              <a:gd name="connsiteY3" fmla="*/ 1248245 h 1412599"/>
              <a:gd name="connsiteX4" fmla="*/ 3422304 w 3706974"/>
              <a:gd name="connsiteY4" fmla="*/ 1412599 h 1412599"/>
              <a:gd name="connsiteX5" fmla="*/ 328 w 3706974"/>
              <a:gd name="connsiteY5" fmla="*/ 1412599 h 1412599"/>
              <a:gd name="connsiteX6" fmla="*/ 328 w 3706974"/>
              <a:gd name="connsiteY6" fmla="*/ 755374 h 1412599"/>
              <a:gd name="connsiteX0" fmla="*/ 328 w 3706974"/>
              <a:gd name="connsiteY0" fmla="*/ 684420 h 1341645"/>
              <a:gd name="connsiteX1" fmla="*/ 3705076 w 3706974"/>
              <a:gd name="connsiteY1" fmla="*/ 0 h 1341645"/>
              <a:gd name="connsiteX2" fmla="*/ 3706974 w 3706974"/>
              <a:gd name="connsiteY2" fmla="*/ 1177291 h 1341645"/>
              <a:gd name="connsiteX3" fmla="*/ 3422304 w 3706974"/>
              <a:gd name="connsiteY3" fmla="*/ 1341645 h 1341645"/>
              <a:gd name="connsiteX4" fmla="*/ 328 w 3706974"/>
              <a:gd name="connsiteY4" fmla="*/ 1341645 h 1341645"/>
              <a:gd name="connsiteX5" fmla="*/ 328 w 3706974"/>
              <a:gd name="connsiteY5" fmla="*/ 684420 h 1341645"/>
              <a:gd name="connsiteX0" fmla="*/ 328 w 3706974"/>
              <a:gd name="connsiteY0" fmla="*/ 0 h 1372843"/>
              <a:gd name="connsiteX1" fmla="*/ 3705076 w 3706974"/>
              <a:gd name="connsiteY1" fmla="*/ 31198 h 1372843"/>
              <a:gd name="connsiteX2" fmla="*/ 3706974 w 3706974"/>
              <a:gd name="connsiteY2" fmla="*/ 1208489 h 1372843"/>
              <a:gd name="connsiteX3" fmla="*/ 3422304 w 3706974"/>
              <a:gd name="connsiteY3" fmla="*/ 1372843 h 1372843"/>
              <a:gd name="connsiteX4" fmla="*/ 328 w 3706974"/>
              <a:gd name="connsiteY4" fmla="*/ 1372843 h 1372843"/>
              <a:gd name="connsiteX5" fmla="*/ 328 w 3706974"/>
              <a:gd name="connsiteY5" fmla="*/ 0 h 1372843"/>
              <a:gd name="connsiteX0" fmla="*/ 8515847 w 12222493"/>
              <a:gd name="connsiteY0" fmla="*/ 0 h 1372843"/>
              <a:gd name="connsiteX1" fmla="*/ 12220595 w 12222493"/>
              <a:gd name="connsiteY1" fmla="*/ 31198 h 1372843"/>
              <a:gd name="connsiteX2" fmla="*/ 12222493 w 12222493"/>
              <a:gd name="connsiteY2" fmla="*/ 1208489 h 1372843"/>
              <a:gd name="connsiteX3" fmla="*/ 11937823 w 12222493"/>
              <a:gd name="connsiteY3" fmla="*/ 1372843 h 1372843"/>
              <a:gd name="connsiteX4" fmla="*/ 0 w 12222493"/>
              <a:gd name="connsiteY4" fmla="*/ 1372843 h 1372843"/>
              <a:gd name="connsiteX5" fmla="*/ 8515847 w 12222493"/>
              <a:gd name="connsiteY5" fmla="*/ 0 h 1372843"/>
              <a:gd name="connsiteX0" fmla="*/ 0 w 12238395"/>
              <a:gd name="connsiteY0" fmla="*/ 111925 h 1341645"/>
              <a:gd name="connsiteX1" fmla="*/ 12236497 w 12238395"/>
              <a:gd name="connsiteY1" fmla="*/ 0 h 1341645"/>
              <a:gd name="connsiteX2" fmla="*/ 12238395 w 12238395"/>
              <a:gd name="connsiteY2" fmla="*/ 1177291 h 1341645"/>
              <a:gd name="connsiteX3" fmla="*/ 11953725 w 12238395"/>
              <a:gd name="connsiteY3" fmla="*/ 1341645 h 1341645"/>
              <a:gd name="connsiteX4" fmla="*/ 15902 w 12238395"/>
              <a:gd name="connsiteY4" fmla="*/ 1341645 h 1341645"/>
              <a:gd name="connsiteX5" fmla="*/ 0 w 12238395"/>
              <a:gd name="connsiteY5" fmla="*/ 111925 h 1341645"/>
              <a:gd name="connsiteX0" fmla="*/ 0 w 12268311"/>
              <a:gd name="connsiteY0" fmla="*/ 0 h 1229720"/>
              <a:gd name="connsiteX1" fmla="*/ 12268302 w 12268311"/>
              <a:gd name="connsiteY1" fmla="*/ 142517 h 1229720"/>
              <a:gd name="connsiteX2" fmla="*/ 12238395 w 12268311"/>
              <a:gd name="connsiteY2" fmla="*/ 1065366 h 1229720"/>
              <a:gd name="connsiteX3" fmla="*/ 11953725 w 12268311"/>
              <a:gd name="connsiteY3" fmla="*/ 1229720 h 1229720"/>
              <a:gd name="connsiteX4" fmla="*/ 15902 w 12268311"/>
              <a:gd name="connsiteY4" fmla="*/ 1229720 h 1229720"/>
              <a:gd name="connsiteX5" fmla="*/ 0 w 12268311"/>
              <a:gd name="connsiteY5" fmla="*/ 0 h 1229720"/>
              <a:gd name="connsiteX0" fmla="*/ 0 w 12238395"/>
              <a:gd name="connsiteY0" fmla="*/ 0 h 1229720"/>
              <a:gd name="connsiteX1" fmla="*/ 12228546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40533 w 12238395"/>
              <a:gd name="connsiteY4" fmla="*/ 1229720 h 1229720"/>
              <a:gd name="connsiteX5" fmla="*/ 0 w 12238395"/>
              <a:gd name="connsiteY5" fmla="*/ 0 h 1229720"/>
              <a:gd name="connsiteX0" fmla="*/ 0 w 12198371"/>
              <a:gd name="connsiteY0" fmla="*/ 149164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149164 h 1206472"/>
              <a:gd name="connsiteX0" fmla="*/ 0 w 12198371"/>
              <a:gd name="connsiteY0" fmla="*/ 4461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4461 h 120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556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(You can also add a second line)</a:t>
            </a:r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41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" fmla="*/ 0 w 2915076"/>
              <a:gd name="connsiteY0" fmla="*/ 0 h 657225"/>
              <a:gd name="connsiteX1" fmla="*/ 2496443 w 2915076"/>
              <a:gd name="connsiteY1" fmla="*/ 0 h 657225"/>
              <a:gd name="connsiteX2" fmla="*/ 2769877 w 2915076"/>
              <a:gd name="connsiteY2" fmla="*/ 158418 h 657225"/>
              <a:gd name="connsiteX3" fmla="*/ 2915076 w 2915076"/>
              <a:gd name="connsiteY3" fmla="*/ 310859 h 657225"/>
              <a:gd name="connsiteX4" fmla="*/ 2771775 w 2915076"/>
              <a:gd name="connsiteY4" fmla="*/ 492871 h 657225"/>
              <a:gd name="connsiteX5" fmla="*/ 2487105 w 2915076"/>
              <a:gd name="connsiteY5" fmla="*/ 657225 h 657225"/>
              <a:gd name="connsiteX6" fmla="*/ 0 w 2915076"/>
              <a:gd name="connsiteY6" fmla="*/ 657225 h 657225"/>
              <a:gd name="connsiteX7" fmla="*/ 0 w 2915076"/>
              <a:gd name="connsiteY7" fmla="*/ 0 h 657225"/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492871 h 657225"/>
              <a:gd name="connsiteX4" fmla="*/ 2487105 w 2771775"/>
              <a:gd name="connsiteY4" fmla="*/ 657225 h 657225"/>
              <a:gd name="connsiteX5" fmla="*/ 0 w 2771775"/>
              <a:gd name="connsiteY5" fmla="*/ 657225 h 657225"/>
              <a:gd name="connsiteX6" fmla="*/ 0 w 2771775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934871 w 3706646"/>
              <a:gd name="connsiteY5" fmla="*/ 657225 h 657225"/>
              <a:gd name="connsiteX6" fmla="*/ 0 w 3706646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3412 w 3706646"/>
              <a:gd name="connsiteY5" fmla="*/ 657225 h 657225"/>
              <a:gd name="connsiteX6" fmla="*/ 0 w 3706646"/>
              <a:gd name="connsiteY6" fmla="*/ 0 h 657225"/>
              <a:gd name="connsiteX0" fmla="*/ 328 w 3706974"/>
              <a:gd name="connsiteY0" fmla="*/ 0 h 657225"/>
              <a:gd name="connsiteX1" fmla="*/ 3431642 w 3706974"/>
              <a:gd name="connsiteY1" fmla="*/ 0 h 657225"/>
              <a:gd name="connsiteX2" fmla="*/ 3705076 w 3706974"/>
              <a:gd name="connsiteY2" fmla="*/ 158418 h 657225"/>
              <a:gd name="connsiteX3" fmla="*/ 3706974 w 3706974"/>
              <a:gd name="connsiteY3" fmla="*/ 492871 h 657225"/>
              <a:gd name="connsiteX4" fmla="*/ 3422304 w 3706974"/>
              <a:gd name="connsiteY4" fmla="*/ 657225 h 657225"/>
              <a:gd name="connsiteX5" fmla="*/ 328 w 3706974"/>
              <a:gd name="connsiteY5" fmla="*/ 657225 h 657225"/>
              <a:gd name="connsiteX6" fmla="*/ 328 w 3706974"/>
              <a:gd name="connsiteY6" fmla="*/ 0 h 657225"/>
              <a:gd name="connsiteX0" fmla="*/ 328 w 3706974"/>
              <a:gd name="connsiteY0" fmla="*/ 686955 h 1344180"/>
              <a:gd name="connsiteX1" fmla="*/ 3431642 w 3706974"/>
              <a:gd name="connsiteY1" fmla="*/ 686955 h 1344180"/>
              <a:gd name="connsiteX2" fmla="*/ 3705076 w 3706974"/>
              <a:gd name="connsiteY2" fmla="*/ 2535 h 1344180"/>
              <a:gd name="connsiteX3" fmla="*/ 3706974 w 3706974"/>
              <a:gd name="connsiteY3" fmla="*/ 1179826 h 1344180"/>
              <a:gd name="connsiteX4" fmla="*/ 3422304 w 3706974"/>
              <a:gd name="connsiteY4" fmla="*/ 1344180 h 1344180"/>
              <a:gd name="connsiteX5" fmla="*/ 328 w 3706974"/>
              <a:gd name="connsiteY5" fmla="*/ 1344180 h 1344180"/>
              <a:gd name="connsiteX6" fmla="*/ 328 w 3706974"/>
              <a:gd name="connsiteY6" fmla="*/ 686955 h 1344180"/>
              <a:gd name="connsiteX0" fmla="*/ 328 w 3706974"/>
              <a:gd name="connsiteY0" fmla="*/ 755374 h 1412599"/>
              <a:gd name="connsiteX1" fmla="*/ 3081785 w 3706974"/>
              <a:gd name="connsiteY1" fmla="*/ 0 h 1412599"/>
              <a:gd name="connsiteX2" fmla="*/ 3705076 w 3706974"/>
              <a:gd name="connsiteY2" fmla="*/ 70954 h 1412599"/>
              <a:gd name="connsiteX3" fmla="*/ 3706974 w 3706974"/>
              <a:gd name="connsiteY3" fmla="*/ 1248245 h 1412599"/>
              <a:gd name="connsiteX4" fmla="*/ 3422304 w 3706974"/>
              <a:gd name="connsiteY4" fmla="*/ 1412599 h 1412599"/>
              <a:gd name="connsiteX5" fmla="*/ 328 w 3706974"/>
              <a:gd name="connsiteY5" fmla="*/ 1412599 h 1412599"/>
              <a:gd name="connsiteX6" fmla="*/ 328 w 3706974"/>
              <a:gd name="connsiteY6" fmla="*/ 755374 h 1412599"/>
              <a:gd name="connsiteX0" fmla="*/ 328 w 3706974"/>
              <a:gd name="connsiteY0" fmla="*/ 684420 h 1341645"/>
              <a:gd name="connsiteX1" fmla="*/ 3705076 w 3706974"/>
              <a:gd name="connsiteY1" fmla="*/ 0 h 1341645"/>
              <a:gd name="connsiteX2" fmla="*/ 3706974 w 3706974"/>
              <a:gd name="connsiteY2" fmla="*/ 1177291 h 1341645"/>
              <a:gd name="connsiteX3" fmla="*/ 3422304 w 3706974"/>
              <a:gd name="connsiteY3" fmla="*/ 1341645 h 1341645"/>
              <a:gd name="connsiteX4" fmla="*/ 328 w 3706974"/>
              <a:gd name="connsiteY4" fmla="*/ 1341645 h 1341645"/>
              <a:gd name="connsiteX5" fmla="*/ 328 w 3706974"/>
              <a:gd name="connsiteY5" fmla="*/ 684420 h 1341645"/>
              <a:gd name="connsiteX0" fmla="*/ 328 w 3706974"/>
              <a:gd name="connsiteY0" fmla="*/ 0 h 1372843"/>
              <a:gd name="connsiteX1" fmla="*/ 3705076 w 3706974"/>
              <a:gd name="connsiteY1" fmla="*/ 31198 h 1372843"/>
              <a:gd name="connsiteX2" fmla="*/ 3706974 w 3706974"/>
              <a:gd name="connsiteY2" fmla="*/ 1208489 h 1372843"/>
              <a:gd name="connsiteX3" fmla="*/ 3422304 w 3706974"/>
              <a:gd name="connsiteY3" fmla="*/ 1372843 h 1372843"/>
              <a:gd name="connsiteX4" fmla="*/ 328 w 3706974"/>
              <a:gd name="connsiteY4" fmla="*/ 1372843 h 1372843"/>
              <a:gd name="connsiteX5" fmla="*/ 328 w 3706974"/>
              <a:gd name="connsiteY5" fmla="*/ 0 h 1372843"/>
              <a:gd name="connsiteX0" fmla="*/ 8515847 w 12222493"/>
              <a:gd name="connsiteY0" fmla="*/ 0 h 1372843"/>
              <a:gd name="connsiteX1" fmla="*/ 12220595 w 12222493"/>
              <a:gd name="connsiteY1" fmla="*/ 31198 h 1372843"/>
              <a:gd name="connsiteX2" fmla="*/ 12222493 w 12222493"/>
              <a:gd name="connsiteY2" fmla="*/ 1208489 h 1372843"/>
              <a:gd name="connsiteX3" fmla="*/ 11937823 w 12222493"/>
              <a:gd name="connsiteY3" fmla="*/ 1372843 h 1372843"/>
              <a:gd name="connsiteX4" fmla="*/ 0 w 12222493"/>
              <a:gd name="connsiteY4" fmla="*/ 1372843 h 1372843"/>
              <a:gd name="connsiteX5" fmla="*/ 8515847 w 12222493"/>
              <a:gd name="connsiteY5" fmla="*/ 0 h 1372843"/>
              <a:gd name="connsiteX0" fmla="*/ 0 w 12238395"/>
              <a:gd name="connsiteY0" fmla="*/ 111925 h 1341645"/>
              <a:gd name="connsiteX1" fmla="*/ 12236497 w 12238395"/>
              <a:gd name="connsiteY1" fmla="*/ 0 h 1341645"/>
              <a:gd name="connsiteX2" fmla="*/ 12238395 w 12238395"/>
              <a:gd name="connsiteY2" fmla="*/ 1177291 h 1341645"/>
              <a:gd name="connsiteX3" fmla="*/ 11953725 w 12238395"/>
              <a:gd name="connsiteY3" fmla="*/ 1341645 h 1341645"/>
              <a:gd name="connsiteX4" fmla="*/ 15902 w 12238395"/>
              <a:gd name="connsiteY4" fmla="*/ 1341645 h 1341645"/>
              <a:gd name="connsiteX5" fmla="*/ 0 w 12238395"/>
              <a:gd name="connsiteY5" fmla="*/ 111925 h 1341645"/>
              <a:gd name="connsiteX0" fmla="*/ 0 w 12268311"/>
              <a:gd name="connsiteY0" fmla="*/ 0 h 1229720"/>
              <a:gd name="connsiteX1" fmla="*/ 12268302 w 12268311"/>
              <a:gd name="connsiteY1" fmla="*/ 142517 h 1229720"/>
              <a:gd name="connsiteX2" fmla="*/ 12238395 w 12268311"/>
              <a:gd name="connsiteY2" fmla="*/ 1065366 h 1229720"/>
              <a:gd name="connsiteX3" fmla="*/ 11953725 w 12268311"/>
              <a:gd name="connsiteY3" fmla="*/ 1229720 h 1229720"/>
              <a:gd name="connsiteX4" fmla="*/ 15902 w 12268311"/>
              <a:gd name="connsiteY4" fmla="*/ 1229720 h 1229720"/>
              <a:gd name="connsiteX5" fmla="*/ 0 w 12268311"/>
              <a:gd name="connsiteY5" fmla="*/ 0 h 1229720"/>
              <a:gd name="connsiteX0" fmla="*/ 0 w 12238395"/>
              <a:gd name="connsiteY0" fmla="*/ 0 h 1229720"/>
              <a:gd name="connsiteX1" fmla="*/ 12228546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40533 w 12238395"/>
              <a:gd name="connsiteY4" fmla="*/ 1229720 h 1229720"/>
              <a:gd name="connsiteX5" fmla="*/ 0 w 12238395"/>
              <a:gd name="connsiteY5" fmla="*/ 0 h 1229720"/>
              <a:gd name="connsiteX0" fmla="*/ 0 w 12198371"/>
              <a:gd name="connsiteY0" fmla="*/ 149164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149164 h 1206472"/>
              <a:gd name="connsiteX0" fmla="*/ 0 w 12198371"/>
              <a:gd name="connsiteY0" fmla="*/ 4461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4461 h 120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(You can also add a second line)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" fmla="*/ 0 w 2915076"/>
              <a:gd name="connsiteY0" fmla="*/ 0 h 657225"/>
              <a:gd name="connsiteX1" fmla="*/ 2496443 w 2915076"/>
              <a:gd name="connsiteY1" fmla="*/ 0 h 657225"/>
              <a:gd name="connsiteX2" fmla="*/ 2769877 w 2915076"/>
              <a:gd name="connsiteY2" fmla="*/ 158418 h 657225"/>
              <a:gd name="connsiteX3" fmla="*/ 2915076 w 2915076"/>
              <a:gd name="connsiteY3" fmla="*/ 310859 h 657225"/>
              <a:gd name="connsiteX4" fmla="*/ 2771775 w 2915076"/>
              <a:gd name="connsiteY4" fmla="*/ 492871 h 657225"/>
              <a:gd name="connsiteX5" fmla="*/ 2487105 w 2915076"/>
              <a:gd name="connsiteY5" fmla="*/ 657225 h 657225"/>
              <a:gd name="connsiteX6" fmla="*/ 0 w 2915076"/>
              <a:gd name="connsiteY6" fmla="*/ 657225 h 657225"/>
              <a:gd name="connsiteX7" fmla="*/ 0 w 2915076"/>
              <a:gd name="connsiteY7" fmla="*/ 0 h 657225"/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492871 h 657225"/>
              <a:gd name="connsiteX4" fmla="*/ 2487105 w 2771775"/>
              <a:gd name="connsiteY4" fmla="*/ 657225 h 657225"/>
              <a:gd name="connsiteX5" fmla="*/ 0 w 2771775"/>
              <a:gd name="connsiteY5" fmla="*/ 657225 h 657225"/>
              <a:gd name="connsiteX6" fmla="*/ 0 w 2771775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934871 w 3706646"/>
              <a:gd name="connsiteY5" fmla="*/ 657225 h 657225"/>
              <a:gd name="connsiteX6" fmla="*/ 0 w 3706646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3412 w 3706646"/>
              <a:gd name="connsiteY5" fmla="*/ 657225 h 657225"/>
              <a:gd name="connsiteX6" fmla="*/ 0 w 3706646"/>
              <a:gd name="connsiteY6" fmla="*/ 0 h 657225"/>
              <a:gd name="connsiteX0" fmla="*/ 328 w 3706974"/>
              <a:gd name="connsiteY0" fmla="*/ 0 h 657225"/>
              <a:gd name="connsiteX1" fmla="*/ 3431642 w 3706974"/>
              <a:gd name="connsiteY1" fmla="*/ 0 h 657225"/>
              <a:gd name="connsiteX2" fmla="*/ 3705076 w 3706974"/>
              <a:gd name="connsiteY2" fmla="*/ 158418 h 657225"/>
              <a:gd name="connsiteX3" fmla="*/ 3706974 w 3706974"/>
              <a:gd name="connsiteY3" fmla="*/ 492871 h 657225"/>
              <a:gd name="connsiteX4" fmla="*/ 3422304 w 3706974"/>
              <a:gd name="connsiteY4" fmla="*/ 657225 h 657225"/>
              <a:gd name="connsiteX5" fmla="*/ 328 w 3706974"/>
              <a:gd name="connsiteY5" fmla="*/ 657225 h 657225"/>
              <a:gd name="connsiteX6" fmla="*/ 328 w 3706974"/>
              <a:gd name="connsiteY6" fmla="*/ 0 h 657225"/>
              <a:gd name="connsiteX0" fmla="*/ 328 w 3706974"/>
              <a:gd name="connsiteY0" fmla="*/ 686955 h 1344180"/>
              <a:gd name="connsiteX1" fmla="*/ 3431642 w 3706974"/>
              <a:gd name="connsiteY1" fmla="*/ 686955 h 1344180"/>
              <a:gd name="connsiteX2" fmla="*/ 3705076 w 3706974"/>
              <a:gd name="connsiteY2" fmla="*/ 2535 h 1344180"/>
              <a:gd name="connsiteX3" fmla="*/ 3706974 w 3706974"/>
              <a:gd name="connsiteY3" fmla="*/ 1179826 h 1344180"/>
              <a:gd name="connsiteX4" fmla="*/ 3422304 w 3706974"/>
              <a:gd name="connsiteY4" fmla="*/ 1344180 h 1344180"/>
              <a:gd name="connsiteX5" fmla="*/ 328 w 3706974"/>
              <a:gd name="connsiteY5" fmla="*/ 1344180 h 1344180"/>
              <a:gd name="connsiteX6" fmla="*/ 328 w 3706974"/>
              <a:gd name="connsiteY6" fmla="*/ 686955 h 1344180"/>
              <a:gd name="connsiteX0" fmla="*/ 328 w 3706974"/>
              <a:gd name="connsiteY0" fmla="*/ 755374 h 1412599"/>
              <a:gd name="connsiteX1" fmla="*/ 3081785 w 3706974"/>
              <a:gd name="connsiteY1" fmla="*/ 0 h 1412599"/>
              <a:gd name="connsiteX2" fmla="*/ 3705076 w 3706974"/>
              <a:gd name="connsiteY2" fmla="*/ 70954 h 1412599"/>
              <a:gd name="connsiteX3" fmla="*/ 3706974 w 3706974"/>
              <a:gd name="connsiteY3" fmla="*/ 1248245 h 1412599"/>
              <a:gd name="connsiteX4" fmla="*/ 3422304 w 3706974"/>
              <a:gd name="connsiteY4" fmla="*/ 1412599 h 1412599"/>
              <a:gd name="connsiteX5" fmla="*/ 328 w 3706974"/>
              <a:gd name="connsiteY5" fmla="*/ 1412599 h 1412599"/>
              <a:gd name="connsiteX6" fmla="*/ 328 w 3706974"/>
              <a:gd name="connsiteY6" fmla="*/ 755374 h 1412599"/>
              <a:gd name="connsiteX0" fmla="*/ 328 w 3706974"/>
              <a:gd name="connsiteY0" fmla="*/ 684420 h 1341645"/>
              <a:gd name="connsiteX1" fmla="*/ 3705076 w 3706974"/>
              <a:gd name="connsiteY1" fmla="*/ 0 h 1341645"/>
              <a:gd name="connsiteX2" fmla="*/ 3706974 w 3706974"/>
              <a:gd name="connsiteY2" fmla="*/ 1177291 h 1341645"/>
              <a:gd name="connsiteX3" fmla="*/ 3422304 w 3706974"/>
              <a:gd name="connsiteY3" fmla="*/ 1341645 h 1341645"/>
              <a:gd name="connsiteX4" fmla="*/ 328 w 3706974"/>
              <a:gd name="connsiteY4" fmla="*/ 1341645 h 1341645"/>
              <a:gd name="connsiteX5" fmla="*/ 328 w 3706974"/>
              <a:gd name="connsiteY5" fmla="*/ 684420 h 1341645"/>
              <a:gd name="connsiteX0" fmla="*/ 328 w 3706974"/>
              <a:gd name="connsiteY0" fmla="*/ 0 h 1372843"/>
              <a:gd name="connsiteX1" fmla="*/ 3705076 w 3706974"/>
              <a:gd name="connsiteY1" fmla="*/ 31198 h 1372843"/>
              <a:gd name="connsiteX2" fmla="*/ 3706974 w 3706974"/>
              <a:gd name="connsiteY2" fmla="*/ 1208489 h 1372843"/>
              <a:gd name="connsiteX3" fmla="*/ 3422304 w 3706974"/>
              <a:gd name="connsiteY3" fmla="*/ 1372843 h 1372843"/>
              <a:gd name="connsiteX4" fmla="*/ 328 w 3706974"/>
              <a:gd name="connsiteY4" fmla="*/ 1372843 h 1372843"/>
              <a:gd name="connsiteX5" fmla="*/ 328 w 3706974"/>
              <a:gd name="connsiteY5" fmla="*/ 0 h 1372843"/>
              <a:gd name="connsiteX0" fmla="*/ 8515847 w 12222493"/>
              <a:gd name="connsiteY0" fmla="*/ 0 h 1372843"/>
              <a:gd name="connsiteX1" fmla="*/ 12220595 w 12222493"/>
              <a:gd name="connsiteY1" fmla="*/ 31198 h 1372843"/>
              <a:gd name="connsiteX2" fmla="*/ 12222493 w 12222493"/>
              <a:gd name="connsiteY2" fmla="*/ 1208489 h 1372843"/>
              <a:gd name="connsiteX3" fmla="*/ 11937823 w 12222493"/>
              <a:gd name="connsiteY3" fmla="*/ 1372843 h 1372843"/>
              <a:gd name="connsiteX4" fmla="*/ 0 w 12222493"/>
              <a:gd name="connsiteY4" fmla="*/ 1372843 h 1372843"/>
              <a:gd name="connsiteX5" fmla="*/ 8515847 w 12222493"/>
              <a:gd name="connsiteY5" fmla="*/ 0 h 1372843"/>
              <a:gd name="connsiteX0" fmla="*/ 0 w 12238395"/>
              <a:gd name="connsiteY0" fmla="*/ 111925 h 1341645"/>
              <a:gd name="connsiteX1" fmla="*/ 12236497 w 12238395"/>
              <a:gd name="connsiteY1" fmla="*/ 0 h 1341645"/>
              <a:gd name="connsiteX2" fmla="*/ 12238395 w 12238395"/>
              <a:gd name="connsiteY2" fmla="*/ 1177291 h 1341645"/>
              <a:gd name="connsiteX3" fmla="*/ 11953725 w 12238395"/>
              <a:gd name="connsiteY3" fmla="*/ 1341645 h 1341645"/>
              <a:gd name="connsiteX4" fmla="*/ 15902 w 12238395"/>
              <a:gd name="connsiteY4" fmla="*/ 1341645 h 1341645"/>
              <a:gd name="connsiteX5" fmla="*/ 0 w 12238395"/>
              <a:gd name="connsiteY5" fmla="*/ 111925 h 1341645"/>
              <a:gd name="connsiteX0" fmla="*/ 0 w 12268311"/>
              <a:gd name="connsiteY0" fmla="*/ 0 h 1229720"/>
              <a:gd name="connsiteX1" fmla="*/ 12268302 w 12268311"/>
              <a:gd name="connsiteY1" fmla="*/ 142517 h 1229720"/>
              <a:gd name="connsiteX2" fmla="*/ 12238395 w 12268311"/>
              <a:gd name="connsiteY2" fmla="*/ 1065366 h 1229720"/>
              <a:gd name="connsiteX3" fmla="*/ 11953725 w 12268311"/>
              <a:gd name="connsiteY3" fmla="*/ 1229720 h 1229720"/>
              <a:gd name="connsiteX4" fmla="*/ 15902 w 12268311"/>
              <a:gd name="connsiteY4" fmla="*/ 1229720 h 1229720"/>
              <a:gd name="connsiteX5" fmla="*/ 0 w 12268311"/>
              <a:gd name="connsiteY5" fmla="*/ 0 h 1229720"/>
              <a:gd name="connsiteX0" fmla="*/ 0 w 12238395"/>
              <a:gd name="connsiteY0" fmla="*/ 0 h 1229720"/>
              <a:gd name="connsiteX1" fmla="*/ 12228546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40533 w 12238395"/>
              <a:gd name="connsiteY4" fmla="*/ 1229720 h 1229720"/>
              <a:gd name="connsiteX5" fmla="*/ 0 w 12238395"/>
              <a:gd name="connsiteY5" fmla="*/ 0 h 1229720"/>
              <a:gd name="connsiteX0" fmla="*/ 0 w 12198371"/>
              <a:gd name="connsiteY0" fmla="*/ 149164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149164 h 1206472"/>
              <a:gd name="connsiteX0" fmla="*/ 0 w 12198371"/>
              <a:gd name="connsiteY0" fmla="*/ 4461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4461 h 120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(You can also add a second line)</a:t>
            </a:r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053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8534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465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455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4316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evron 12"/>
          <p:cNvSpPr/>
          <p:nvPr userDrawn="1"/>
        </p:nvSpPr>
        <p:spPr>
          <a:xfrm rot="10800000" flipH="1">
            <a:off x="4187046" y="4824007"/>
            <a:ext cx="245428" cy="720080"/>
          </a:xfrm>
          <a:prstGeom prst="chevron">
            <a:avLst>
              <a:gd name="adj" fmla="val 6357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223792" y="1210968"/>
            <a:ext cx="0" cy="24482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 userDrawn="1"/>
        </p:nvCxnSpPr>
        <p:spPr>
          <a:xfrm>
            <a:off x="7666528" y="4812307"/>
            <a:ext cx="0" cy="7434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5014913" y="2500095"/>
            <a:ext cx="5545583" cy="618631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sz="3800" i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B38AAB-59EB-4788-8828-B01DC64D7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" y="957600"/>
            <a:ext cx="2426350" cy="2953512"/>
          </a:xfrm>
          <a:prstGeom prst="rect">
            <a:avLst/>
          </a:prstGeom>
        </p:spPr>
      </p:pic>
      <p:sp>
        <p:nvSpPr>
          <p:cNvPr id="22" name="Text Placeholder 41"/>
          <p:cNvSpPr>
            <a:spLocks noGrp="1"/>
          </p:cNvSpPr>
          <p:nvPr>
            <p:ph type="body" sz="quarter" idx="12" hasCustomPrompt="1"/>
          </p:nvPr>
        </p:nvSpPr>
        <p:spPr>
          <a:xfrm>
            <a:off x="4604644" y="4934215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Person</a:t>
            </a:r>
          </a:p>
        </p:txBody>
      </p:sp>
      <p:sp>
        <p:nvSpPr>
          <p:cNvPr id="24" name="Text Placeholder 41"/>
          <p:cNvSpPr>
            <a:spLocks noGrp="1"/>
          </p:cNvSpPr>
          <p:nvPr>
            <p:ph type="body" sz="quarter" idx="20" hasCustomPrompt="1"/>
          </p:nvPr>
        </p:nvSpPr>
        <p:spPr>
          <a:xfrm>
            <a:off x="7824192" y="4934215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Information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Picture/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159374" y="4395788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223792" y="1210968"/>
            <a:ext cx="0" cy="24482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5014913" y="2500095"/>
            <a:ext cx="5545583" cy="618631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sz="3800" i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2539375-7CB7-4017-A8E7-37036A8B63B4}"/>
              </a:ext>
            </a:extLst>
          </p:cNvPr>
          <p:cNvCxnSpPr>
            <a:cxnSpLocks/>
          </p:cNvCxnSpPr>
          <p:nvPr userDrawn="1"/>
        </p:nvCxnSpPr>
        <p:spPr>
          <a:xfrm flipH="1">
            <a:off x="7032104" y="5319194"/>
            <a:ext cx="374441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41"/>
          <p:cNvSpPr>
            <a:spLocks noGrp="1"/>
          </p:cNvSpPr>
          <p:nvPr>
            <p:ph type="body" sz="quarter" idx="12" hasCustomPrompt="1"/>
          </p:nvPr>
        </p:nvSpPr>
        <p:spPr>
          <a:xfrm>
            <a:off x="7014300" y="4429718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Person</a:t>
            </a:r>
          </a:p>
        </p:txBody>
      </p:sp>
      <p:sp>
        <p:nvSpPr>
          <p:cNvPr id="32" name="Text Placeholder 41"/>
          <p:cNvSpPr>
            <a:spLocks noGrp="1"/>
          </p:cNvSpPr>
          <p:nvPr>
            <p:ph type="body" sz="quarter" idx="21" hasCustomPrompt="1"/>
          </p:nvPr>
        </p:nvSpPr>
        <p:spPr>
          <a:xfrm>
            <a:off x="7014300" y="5673138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EB38AAB-59EB-4788-8828-B01DC64D7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" y="957600"/>
            <a:ext cx="2426350" cy="2953512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5160384" y="5690632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3/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4223792" y="314950"/>
            <a:ext cx="0" cy="62281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</p:cNvCxnSpPr>
          <p:nvPr userDrawn="1"/>
        </p:nvCxnSpPr>
        <p:spPr>
          <a:xfrm>
            <a:off x="8216219" y="1844824"/>
            <a:ext cx="0" cy="7434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5154335" y="1948799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Person</a:t>
            </a:r>
          </a:p>
        </p:txBody>
      </p:sp>
      <p:sp>
        <p:nvSpPr>
          <p:cNvPr id="60" name="Text Placeholder 41"/>
          <p:cNvSpPr>
            <a:spLocks noGrp="1"/>
          </p:cNvSpPr>
          <p:nvPr>
            <p:ph type="body" sz="quarter" idx="20" hasCustomPrompt="1"/>
          </p:nvPr>
        </p:nvSpPr>
        <p:spPr>
          <a:xfrm>
            <a:off x="8373883" y="1948799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cxnSp>
        <p:nvCxnSpPr>
          <p:cNvPr id="62" name="Straight Connector 61"/>
          <p:cNvCxnSpPr>
            <a:cxnSpLocks/>
          </p:cNvCxnSpPr>
          <p:nvPr userDrawn="1"/>
        </p:nvCxnSpPr>
        <p:spPr>
          <a:xfrm flipH="1">
            <a:off x="5159376" y="2830828"/>
            <a:ext cx="655324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cxnSpLocks/>
          </p:cNvCxnSpPr>
          <p:nvPr userDrawn="1"/>
        </p:nvCxnSpPr>
        <p:spPr>
          <a:xfrm>
            <a:off x="8216219" y="3118860"/>
            <a:ext cx="0" cy="7434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41"/>
          <p:cNvSpPr>
            <a:spLocks noGrp="1"/>
          </p:cNvSpPr>
          <p:nvPr>
            <p:ph type="body" sz="quarter" idx="21" hasCustomPrompt="1"/>
          </p:nvPr>
        </p:nvSpPr>
        <p:spPr>
          <a:xfrm>
            <a:off x="5154335" y="3222835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Person</a:t>
            </a:r>
          </a:p>
        </p:txBody>
      </p:sp>
      <p:sp>
        <p:nvSpPr>
          <p:cNvPr id="65" name="Text Placeholder 41"/>
          <p:cNvSpPr>
            <a:spLocks noGrp="1"/>
          </p:cNvSpPr>
          <p:nvPr>
            <p:ph type="body" sz="quarter" idx="22" hasCustomPrompt="1"/>
          </p:nvPr>
        </p:nvSpPr>
        <p:spPr>
          <a:xfrm>
            <a:off x="8373883" y="3222835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cxnSp>
        <p:nvCxnSpPr>
          <p:cNvPr id="66" name="Straight Connector 65"/>
          <p:cNvCxnSpPr>
            <a:cxnSpLocks/>
          </p:cNvCxnSpPr>
          <p:nvPr userDrawn="1"/>
        </p:nvCxnSpPr>
        <p:spPr>
          <a:xfrm flipH="1">
            <a:off x="5159376" y="4104864"/>
            <a:ext cx="655324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cxnSpLocks/>
          </p:cNvCxnSpPr>
          <p:nvPr userDrawn="1"/>
        </p:nvCxnSpPr>
        <p:spPr>
          <a:xfrm>
            <a:off x="8216219" y="4342996"/>
            <a:ext cx="0" cy="7434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41"/>
          <p:cNvSpPr>
            <a:spLocks noGrp="1"/>
          </p:cNvSpPr>
          <p:nvPr>
            <p:ph type="body" sz="quarter" idx="23" hasCustomPrompt="1"/>
          </p:nvPr>
        </p:nvSpPr>
        <p:spPr>
          <a:xfrm>
            <a:off x="5154335" y="4446971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Person</a:t>
            </a:r>
          </a:p>
        </p:txBody>
      </p:sp>
      <p:sp>
        <p:nvSpPr>
          <p:cNvPr id="69" name="Text Placeholder 41"/>
          <p:cNvSpPr>
            <a:spLocks noGrp="1"/>
          </p:cNvSpPr>
          <p:nvPr>
            <p:ph type="body" sz="quarter" idx="24" hasCustomPrompt="1"/>
          </p:nvPr>
        </p:nvSpPr>
        <p:spPr>
          <a:xfrm>
            <a:off x="8373883" y="4446971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cxnSp>
        <p:nvCxnSpPr>
          <p:cNvPr id="70" name="Straight Connector 69"/>
          <p:cNvCxnSpPr>
            <a:cxnSpLocks/>
          </p:cNvCxnSpPr>
          <p:nvPr userDrawn="1"/>
        </p:nvCxnSpPr>
        <p:spPr>
          <a:xfrm flipH="1">
            <a:off x="5159376" y="5329000"/>
            <a:ext cx="655324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3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407368" y="5032401"/>
            <a:ext cx="3409058" cy="618631"/>
          </a:xfrm>
        </p:spPr>
        <p:txBody>
          <a:bodyPr anchor="t">
            <a:normAutofit/>
          </a:bodyPr>
          <a:lstStyle>
            <a:lvl1pPr marL="0" indent="0" algn="ctr">
              <a:buFont typeface="Arial" charset="0"/>
              <a:buNone/>
              <a:defRPr sz="3800" i="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EB38AAB-59EB-4788-8828-B01DC64D7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000" y="957600"/>
            <a:ext cx="2426350" cy="29535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C2F0415-E8E5-4100-9D28-692EBB2C6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483" b="35459"/>
          <a:stretch/>
        </p:blipFill>
        <p:spPr>
          <a:xfrm flipH="1">
            <a:off x="0" y="-1"/>
            <a:ext cx="12192000" cy="6860680"/>
          </a:xfrm>
          <a:prstGeom prst="rect">
            <a:avLst/>
          </a:prstGeom>
        </p:spPr>
      </p:pic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avLst/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itle 31"/>
          <p:cNvSpPr>
            <a:spLocks noGrp="1"/>
          </p:cNvSpPr>
          <p:nvPr>
            <p:ph type="title" hasCustomPrompt="1"/>
          </p:nvPr>
        </p:nvSpPr>
        <p:spPr>
          <a:xfrm>
            <a:off x="2468353" y="2776955"/>
            <a:ext cx="7516079" cy="7017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[SECTION TITLE]</a:t>
            </a:r>
            <a:endParaRPr lang="en-US" dirty="0"/>
          </a:p>
        </p:txBody>
      </p:sp>
      <p:sp>
        <p:nvSpPr>
          <p:cNvPr id="28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2468354" y="2463023"/>
            <a:ext cx="7516078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[PRESENTATION TITLE]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68353" y="2149091"/>
            <a:ext cx="7516079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Bennett Jones/Bennett Jones Academy [CHOOSE ONE]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6A93E2-FED8-404D-B45D-DD4BF3CF4D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68554" y="5907645"/>
            <a:ext cx="1960559" cy="81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66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3/Picture/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159376" y="1385941"/>
            <a:ext cx="1655064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30A1296-7497-4DA9-917C-D30384EDAA8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159376" y="3141515"/>
            <a:ext cx="1655064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0823AA8B-5003-49FA-BC03-1C2B8A0AC12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159376" y="4926743"/>
            <a:ext cx="1655064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4223792" y="314950"/>
            <a:ext cx="0" cy="62281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cxnSpLocks/>
          </p:cNvCxnSpPr>
          <p:nvPr userDrawn="1"/>
        </p:nvCxnSpPr>
        <p:spPr>
          <a:xfrm flipH="1">
            <a:off x="5159376" y="2932788"/>
            <a:ext cx="655324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/>
          </p:cNvCxnSpPr>
          <p:nvPr userDrawn="1"/>
        </p:nvCxnSpPr>
        <p:spPr>
          <a:xfrm flipH="1">
            <a:off x="5159376" y="4707246"/>
            <a:ext cx="655324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3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407368" y="5032401"/>
            <a:ext cx="3409058" cy="618631"/>
          </a:xfrm>
        </p:spPr>
        <p:txBody>
          <a:bodyPr anchor="t">
            <a:normAutofit/>
          </a:bodyPr>
          <a:lstStyle>
            <a:lvl1pPr marL="0" indent="0" algn="ctr">
              <a:buFont typeface="Arial" charset="0"/>
              <a:buNone/>
              <a:defRPr sz="3800" i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25" name="Text Placeholder 41"/>
          <p:cNvSpPr>
            <a:spLocks noGrp="1"/>
          </p:cNvSpPr>
          <p:nvPr>
            <p:ph type="body" sz="quarter" idx="25" hasCustomPrompt="1"/>
          </p:nvPr>
        </p:nvSpPr>
        <p:spPr>
          <a:xfrm>
            <a:off x="7168650" y="1414739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Person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26" hasCustomPrompt="1"/>
          </p:nvPr>
        </p:nvSpPr>
        <p:spPr>
          <a:xfrm>
            <a:off x="7168653" y="2142810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sp>
        <p:nvSpPr>
          <p:cNvPr id="30" name="Text Placeholder 41"/>
          <p:cNvSpPr>
            <a:spLocks noGrp="1"/>
          </p:cNvSpPr>
          <p:nvPr>
            <p:ph type="body" sz="quarter" idx="27" hasCustomPrompt="1"/>
          </p:nvPr>
        </p:nvSpPr>
        <p:spPr>
          <a:xfrm>
            <a:off x="7168651" y="3170313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Person</a:t>
            </a:r>
          </a:p>
        </p:txBody>
      </p:sp>
      <p:sp>
        <p:nvSpPr>
          <p:cNvPr id="31" name="Text Placeholder 41"/>
          <p:cNvSpPr>
            <a:spLocks noGrp="1"/>
          </p:cNvSpPr>
          <p:nvPr>
            <p:ph type="body" sz="quarter" idx="28" hasCustomPrompt="1"/>
          </p:nvPr>
        </p:nvSpPr>
        <p:spPr>
          <a:xfrm>
            <a:off x="7168652" y="3898384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sp>
        <p:nvSpPr>
          <p:cNvPr id="32" name="Text Placeholder 41"/>
          <p:cNvSpPr>
            <a:spLocks noGrp="1"/>
          </p:cNvSpPr>
          <p:nvPr>
            <p:ph type="body" sz="quarter" idx="29" hasCustomPrompt="1"/>
          </p:nvPr>
        </p:nvSpPr>
        <p:spPr>
          <a:xfrm>
            <a:off x="7168652" y="4954117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Person</a:t>
            </a:r>
          </a:p>
        </p:txBody>
      </p:sp>
      <p:sp>
        <p:nvSpPr>
          <p:cNvPr id="33" name="Text Placeholder 41"/>
          <p:cNvSpPr>
            <a:spLocks noGrp="1"/>
          </p:cNvSpPr>
          <p:nvPr>
            <p:ph type="body" sz="quarter" idx="30" hasCustomPrompt="1"/>
          </p:nvPr>
        </p:nvSpPr>
        <p:spPr>
          <a:xfrm>
            <a:off x="7168653" y="5682188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EB38AAB-59EB-4788-8828-B01DC64D7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000" y="957600"/>
            <a:ext cx="2426350" cy="295351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5160384" y="2677792"/>
            <a:ext cx="165506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5E81246-6274-453E-8EE1-C96AAAB56787}"/>
              </a:ext>
            </a:extLst>
          </p:cNvPr>
          <p:cNvSpPr/>
          <p:nvPr userDrawn="1"/>
        </p:nvSpPr>
        <p:spPr>
          <a:xfrm>
            <a:off x="5160384" y="4433915"/>
            <a:ext cx="165506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D78AEAA-A5DE-4FC6-B073-38C0F65BAA34}"/>
              </a:ext>
            </a:extLst>
          </p:cNvPr>
          <p:cNvSpPr/>
          <p:nvPr userDrawn="1"/>
        </p:nvSpPr>
        <p:spPr>
          <a:xfrm>
            <a:off x="5160384" y="6219143"/>
            <a:ext cx="165506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(3/Picture/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159376" y="499435"/>
            <a:ext cx="1460637" cy="114057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4223792" y="314950"/>
            <a:ext cx="0" cy="62281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cxnSpLocks/>
          </p:cNvCxnSpPr>
          <p:nvPr userDrawn="1"/>
        </p:nvCxnSpPr>
        <p:spPr>
          <a:xfrm flipH="1">
            <a:off x="5159376" y="1886018"/>
            <a:ext cx="655324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/>
          </p:cNvCxnSpPr>
          <p:nvPr userDrawn="1"/>
        </p:nvCxnSpPr>
        <p:spPr>
          <a:xfrm flipH="1">
            <a:off x="5159376" y="3468134"/>
            <a:ext cx="655324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3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407368" y="5032401"/>
            <a:ext cx="3409058" cy="618631"/>
          </a:xfrm>
        </p:spPr>
        <p:txBody>
          <a:bodyPr anchor="t">
            <a:normAutofit/>
          </a:bodyPr>
          <a:lstStyle>
            <a:lvl1pPr marL="0" indent="0" algn="ctr">
              <a:buFont typeface="Arial" charset="0"/>
              <a:buNone/>
              <a:defRPr sz="3800" i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25" name="Text Placeholder 41"/>
          <p:cNvSpPr>
            <a:spLocks noGrp="1"/>
          </p:cNvSpPr>
          <p:nvPr>
            <p:ph type="body" sz="quarter" idx="25" hasCustomPrompt="1"/>
          </p:nvPr>
        </p:nvSpPr>
        <p:spPr>
          <a:xfrm>
            <a:off x="6976684" y="499435"/>
            <a:ext cx="2661147" cy="48644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Person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26" hasCustomPrompt="1"/>
          </p:nvPr>
        </p:nvSpPr>
        <p:spPr>
          <a:xfrm>
            <a:off x="6976687" y="1153563"/>
            <a:ext cx="2661147" cy="48644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EB38AAB-59EB-4788-8828-B01DC64D7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000" y="957600"/>
            <a:ext cx="2426350" cy="295351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5159376" y="1640011"/>
            <a:ext cx="147002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5158180" y="2087984"/>
            <a:ext cx="1460637" cy="114057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41"/>
          <p:cNvSpPr>
            <a:spLocks noGrp="1"/>
          </p:cNvSpPr>
          <p:nvPr>
            <p:ph type="body" sz="quarter" idx="36" hasCustomPrompt="1"/>
          </p:nvPr>
        </p:nvSpPr>
        <p:spPr>
          <a:xfrm>
            <a:off x="6975488" y="2087984"/>
            <a:ext cx="2661147" cy="48644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37" hasCustomPrompt="1"/>
          </p:nvPr>
        </p:nvSpPr>
        <p:spPr>
          <a:xfrm>
            <a:off x="6975491" y="2742112"/>
            <a:ext cx="2661147" cy="48644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5158180" y="3228560"/>
            <a:ext cx="147002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5158180" y="3668574"/>
            <a:ext cx="1460637" cy="114057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Text Placeholder 41"/>
          <p:cNvSpPr>
            <a:spLocks noGrp="1"/>
          </p:cNvSpPr>
          <p:nvPr>
            <p:ph type="body" sz="quarter" idx="39" hasCustomPrompt="1"/>
          </p:nvPr>
        </p:nvSpPr>
        <p:spPr>
          <a:xfrm>
            <a:off x="6975488" y="3668574"/>
            <a:ext cx="2661147" cy="48644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Person</a:t>
            </a:r>
          </a:p>
        </p:txBody>
      </p:sp>
      <p:sp>
        <p:nvSpPr>
          <p:cNvPr id="38" name="Text Placeholder 41"/>
          <p:cNvSpPr>
            <a:spLocks noGrp="1"/>
          </p:cNvSpPr>
          <p:nvPr>
            <p:ph type="body" sz="quarter" idx="40" hasCustomPrompt="1"/>
          </p:nvPr>
        </p:nvSpPr>
        <p:spPr>
          <a:xfrm>
            <a:off x="6975491" y="4322702"/>
            <a:ext cx="2661147" cy="48644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5158180" y="4809150"/>
            <a:ext cx="147002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cxnSpLocks/>
          </p:cNvCxnSpPr>
          <p:nvPr userDrawn="1"/>
        </p:nvCxnSpPr>
        <p:spPr>
          <a:xfrm flipH="1">
            <a:off x="5160572" y="5057469"/>
            <a:ext cx="655324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5159376" y="5259435"/>
            <a:ext cx="1460637" cy="114057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6" name="Text Placeholder 41"/>
          <p:cNvSpPr>
            <a:spLocks noGrp="1"/>
          </p:cNvSpPr>
          <p:nvPr>
            <p:ph type="body" sz="quarter" idx="42" hasCustomPrompt="1"/>
          </p:nvPr>
        </p:nvSpPr>
        <p:spPr>
          <a:xfrm>
            <a:off x="6976684" y="5259435"/>
            <a:ext cx="2661147" cy="48644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Person</a:t>
            </a:r>
          </a:p>
        </p:txBody>
      </p:sp>
      <p:sp>
        <p:nvSpPr>
          <p:cNvPr id="47" name="Text Placeholder 41"/>
          <p:cNvSpPr>
            <a:spLocks noGrp="1"/>
          </p:cNvSpPr>
          <p:nvPr>
            <p:ph type="body" sz="quarter" idx="43" hasCustomPrompt="1"/>
          </p:nvPr>
        </p:nvSpPr>
        <p:spPr>
          <a:xfrm>
            <a:off x="6976687" y="5913563"/>
            <a:ext cx="2661147" cy="48644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5159376" y="6400011"/>
            <a:ext cx="147002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9178857-D7D5-44BA-AE93-24F52AEBD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483" b="35459"/>
          <a:stretch/>
        </p:blipFill>
        <p:spPr>
          <a:xfrm flipH="1">
            <a:off x="0" y="-1"/>
            <a:ext cx="12192000" cy="6860680"/>
          </a:xfrm>
          <a:prstGeom prst="rect">
            <a:avLst/>
          </a:prstGeom>
        </p:spPr>
      </p:pic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avLst/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468563" y="2422253"/>
            <a:ext cx="8380412" cy="2010807"/>
          </a:xfrm>
        </p:spPr>
        <p:txBody>
          <a:bodyPr anchor="ctr"/>
          <a:lstStyle>
            <a:lvl1pPr marL="228600" indent="-228600">
              <a:buSzPct val="80000"/>
              <a:buFontTx/>
              <a:buBlip>
                <a:blip r:embed="rId4"/>
              </a:buBlip>
              <a:defRPr sz="3600">
                <a:solidFill>
                  <a:schemeClr val="bg1"/>
                </a:solidFill>
              </a:defRPr>
            </a:lvl1pPr>
            <a:lvl2pPr marL="685800" indent="-228600">
              <a:buSzPct val="80000"/>
              <a:buFontTx/>
              <a:buBlip>
                <a:blip r:embed="rId4"/>
              </a:buBlip>
              <a:defRPr sz="2800">
                <a:solidFill>
                  <a:schemeClr val="bg1"/>
                </a:solidFill>
              </a:defRPr>
            </a:lvl2pPr>
            <a:lvl3pPr marL="1143000" indent="-228600">
              <a:buSzPct val="80000"/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SzPct val="80000"/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SzPct val="80000"/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2E2399-49A3-4309-87FC-15EC665474B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68554" y="5907645"/>
            <a:ext cx="1960559" cy="8138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avLst/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itle 31"/>
          <p:cNvSpPr>
            <a:spLocks noGrp="1"/>
          </p:cNvSpPr>
          <p:nvPr>
            <p:ph type="title" hasCustomPrompt="1"/>
          </p:nvPr>
        </p:nvSpPr>
        <p:spPr>
          <a:xfrm>
            <a:off x="2468353" y="2776955"/>
            <a:ext cx="7516079" cy="7017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1D2529"/>
                </a:solidFill>
              </a:defRPr>
            </a:lvl1pPr>
          </a:lstStyle>
          <a:p>
            <a:r>
              <a:rPr lang="en-US" dirty="0" smtClean="0"/>
              <a:t>[SECTION TITLE]</a:t>
            </a:r>
            <a:endParaRPr lang="en-US" dirty="0"/>
          </a:p>
        </p:txBody>
      </p:sp>
      <p:sp>
        <p:nvSpPr>
          <p:cNvPr id="28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2468354" y="2463023"/>
            <a:ext cx="7516078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i="1" baseline="0">
                <a:solidFill>
                  <a:srgbClr val="1D2529"/>
                </a:solidFill>
              </a:defRPr>
            </a:lvl1pPr>
          </a:lstStyle>
          <a:p>
            <a:r>
              <a:rPr lang="en-US" dirty="0" smtClean="0"/>
              <a:t>[PRESENTATION TITLE]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68353" y="2149091"/>
            <a:ext cx="7516079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Bennett Jones/Bennett Jones Academy [CHOOSE ONE]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ABBB82BA-B79B-4D0C-B791-8EBC8F3F1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0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avLst/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itle 31"/>
          <p:cNvSpPr>
            <a:spLocks noGrp="1"/>
          </p:cNvSpPr>
          <p:nvPr>
            <p:ph type="title" hasCustomPrompt="1"/>
          </p:nvPr>
        </p:nvSpPr>
        <p:spPr>
          <a:xfrm>
            <a:off x="2468353" y="2776955"/>
            <a:ext cx="7516079" cy="7017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1D2529"/>
                </a:solidFill>
              </a:defRPr>
            </a:lvl1pPr>
          </a:lstStyle>
          <a:p>
            <a:r>
              <a:rPr lang="en-US" dirty="0" smtClean="0"/>
              <a:t>[SECTION TITLE]</a:t>
            </a:r>
            <a:endParaRPr lang="en-US" dirty="0"/>
          </a:p>
        </p:txBody>
      </p:sp>
      <p:sp>
        <p:nvSpPr>
          <p:cNvPr id="28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2468354" y="2463023"/>
            <a:ext cx="7516078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i="1" baseline="0">
                <a:solidFill>
                  <a:srgbClr val="1D2529"/>
                </a:solidFill>
              </a:defRPr>
            </a:lvl1pPr>
          </a:lstStyle>
          <a:p>
            <a:r>
              <a:rPr lang="en-US" dirty="0" smtClean="0"/>
              <a:t>[PRESENTATION TITLE]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68353" y="2149091"/>
            <a:ext cx="7516079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Bennett Jones/Bennett Jones Academy [CHOOSE ONE]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ABBB82BA-B79B-4D0C-B791-8EBC8F3F1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495600" y="4361788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2496608" y="5654099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41"/>
          <p:cNvSpPr>
            <a:spLocks noGrp="1"/>
          </p:cNvSpPr>
          <p:nvPr>
            <p:ph type="body" sz="quarter" idx="36" hasCustomPrompt="1"/>
          </p:nvPr>
        </p:nvSpPr>
        <p:spPr>
          <a:xfrm>
            <a:off x="2483193" y="5786248"/>
            <a:ext cx="1812607" cy="570103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Contact Person</a:t>
            </a:r>
            <a:endParaRPr lang="en-US" dirty="0"/>
          </a:p>
        </p:txBody>
      </p:sp>
      <p:cxnSp>
        <p:nvCxnSpPr>
          <p:cNvPr id="16" name="Straight Connector 15"/>
          <p:cNvCxnSpPr>
            <a:cxnSpLocks/>
          </p:cNvCxnSpPr>
          <p:nvPr userDrawn="1"/>
        </p:nvCxnSpPr>
        <p:spPr>
          <a:xfrm>
            <a:off x="4799856" y="4264803"/>
            <a:ext cx="0" cy="209154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5250848" y="4361934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5251856" y="5654245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41"/>
          <p:cNvSpPr>
            <a:spLocks noGrp="1"/>
          </p:cNvSpPr>
          <p:nvPr>
            <p:ph type="body" sz="quarter" idx="38" hasCustomPrompt="1"/>
          </p:nvPr>
        </p:nvSpPr>
        <p:spPr>
          <a:xfrm>
            <a:off x="5238441" y="5786394"/>
            <a:ext cx="1812607" cy="570103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Contact Person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9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avLst/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itle 31"/>
          <p:cNvSpPr>
            <a:spLocks noGrp="1"/>
          </p:cNvSpPr>
          <p:nvPr>
            <p:ph type="title" hasCustomPrompt="1"/>
          </p:nvPr>
        </p:nvSpPr>
        <p:spPr>
          <a:xfrm>
            <a:off x="2468353" y="2776955"/>
            <a:ext cx="7516079" cy="7017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1D2529"/>
                </a:solidFill>
              </a:defRPr>
            </a:lvl1pPr>
          </a:lstStyle>
          <a:p>
            <a:r>
              <a:rPr lang="en-US" dirty="0" smtClean="0"/>
              <a:t>[SECTION TITLE]</a:t>
            </a:r>
            <a:endParaRPr lang="en-US" dirty="0"/>
          </a:p>
        </p:txBody>
      </p:sp>
      <p:sp>
        <p:nvSpPr>
          <p:cNvPr id="28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2468354" y="2463023"/>
            <a:ext cx="7516078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i="1" baseline="0">
                <a:solidFill>
                  <a:srgbClr val="1D2529"/>
                </a:solidFill>
              </a:defRPr>
            </a:lvl1pPr>
          </a:lstStyle>
          <a:p>
            <a:r>
              <a:rPr lang="en-US" dirty="0" smtClean="0"/>
              <a:t>[PRESENTATION TITLE]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68353" y="2149091"/>
            <a:ext cx="7516079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Bennett Jones/Bennett Jones Academy [CHOOSE ONE]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ABBB82BA-B79B-4D0C-B791-8EBC8F3F1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495600" y="4361788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2496608" y="5654099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41"/>
          <p:cNvSpPr>
            <a:spLocks noGrp="1"/>
          </p:cNvSpPr>
          <p:nvPr>
            <p:ph type="body" sz="quarter" idx="36" hasCustomPrompt="1"/>
          </p:nvPr>
        </p:nvSpPr>
        <p:spPr>
          <a:xfrm>
            <a:off x="2483193" y="5786248"/>
            <a:ext cx="1812607" cy="570103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Contact Person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99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avLst/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468563" y="2422253"/>
            <a:ext cx="8380412" cy="2010807"/>
          </a:xfrm>
        </p:spPr>
        <p:txBody>
          <a:bodyPr anchor="ctr"/>
          <a:lstStyle>
            <a:lvl1pPr marL="228600" indent="-228600">
              <a:buSzPct val="80000"/>
              <a:buFontTx/>
              <a:buBlip>
                <a:blip r:embed="rId2"/>
              </a:buBlip>
              <a:defRPr sz="3600">
                <a:solidFill>
                  <a:srgbClr val="1D2529"/>
                </a:solidFill>
              </a:defRPr>
            </a:lvl1pPr>
            <a:lvl2pPr marL="685800" indent="-228600">
              <a:buSzPct val="80000"/>
              <a:buFontTx/>
              <a:buBlip>
                <a:blip r:embed="rId2"/>
              </a:buBlip>
              <a:defRPr sz="2800">
                <a:solidFill>
                  <a:srgbClr val="1D2529"/>
                </a:solidFill>
              </a:defRPr>
            </a:lvl2pPr>
            <a:lvl3pPr marL="1143000" indent="-228600">
              <a:buSzPct val="80000"/>
              <a:buFontTx/>
              <a:buBlip>
                <a:blip r:embed="rId2"/>
              </a:buBlip>
              <a:defRPr>
                <a:solidFill>
                  <a:srgbClr val="1D2529"/>
                </a:solidFill>
              </a:defRPr>
            </a:lvl3pPr>
            <a:lvl4pPr marL="1600200" indent="-228600">
              <a:buSzPct val="80000"/>
              <a:buFontTx/>
              <a:buBlip>
                <a:blip r:embed="rId2"/>
              </a:buBlip>
              <a:defRPr>
                <a:solidFill>
                  <a:srgbClr val="1D2529"/>
                </a:solidFill>
              </a:defRPr>
            </a:lvl4pPr>
            <a:lvl5pPr marL="2057400" indent="-228600">
              <a:buSzPct val="80000"/>
              <a:buFontTx/>
              <a:buBlip>
                <a:blip r:embed="rId2"/>
              </a:buBlip>
              <a:defRPr>
                <a:solidFill>
                  <a:srgbClr val="1D2529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75989859-AA45-4BC6-9014-8A909266B5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6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Freeform 21"/>
          <p:cNvSpPr/>
          <p:nvPr userDrawn="1"/>
        </p:nvSpPr>
        <p:spPr>
          <a:xfrm rot="10800000">
            <a:off x="0" y="1"/>
            <a:ext cx="5517210" cy="6863359"/>
          </a:xfrm>
          <a:custGeom>
            <a:avLst/>
            <a:gdLst>
              <a:gd name="connsiteX0" fmla="*/ 5517210 w 5517210"/>
              <a:gd name="connsiteY0" fmla="*/ 6863359 h 6863359"/>
              <a:gd name="connsiteX1" fmla="*/ 1715841 w 5517210"/>
              <a:gd name="connsiteY1" fmla="*/ 6863359 h 6863359"/>
              <a:gd name="connsiteX2" fmla="*/ 0 w 5517210"/>
              <a:gd name="connsiteY2" fmla="*/ 3431680 h 6863359"/>
              <a:gd name="connsiteX3" fmla="*/ 1715841 w 5517210"/>
              <a:gd name="connsiteY3" fmla="*/ 0 h 6863359"/>
              <a:gd name="connsiteX4" fmla="*/ 5517210 w 5517210"/>
              <a:gd name="connsiteY4" fmla="*/ 0 h 686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7210" h="6863359">
                <a:moveTo>
                  <a:pt x="5517210" y="6863359"/>
                </a:moveTo>
                <a:lnTo>
                  <a:pt x="1715841" y="6863359"/>
                </a:lnTo>
                <a:lnTo>
                  <a:pt x="0" y="3431680"/>
                </a:lnTo>
                <a:lnTo>
                  <a:pt x="1715841" y="0"/>
                </a:lnTo>
                <a:lnTo>
                  <a:pt x="5517210" y="0"/>
                </a:lnTo>
                <a:close/>
              </a:path>
            </a:pathLst>
          </a:custGeom>
          <a:gradFill flip="none" rotWithShape="0">
            <a:gsLst>
              <a:gs pos="0">
                <a:srgbClr val="00998D"/>
              </a:gs>
              <a:gs pos="100000">
                <a:srgbClr val="8DC63F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839788" y="2773436"/>
            <a:ext cx="4248100" cy="1311128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[SECTION TITLE]</a:t>
            </a:r>
            <a:endParaRPr lang="en-US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68554" y="5907645"/>
            <a:ext cx="1960559" cy="813837"/>
          </a:xfrm>
          <a:prstGeom prst="rect">
            <a:avLst/>
          </a:prstGeom>
        </p:spPr>
      </p:pic>
      <p:grpSp>
        <p:nvGrpSpPr>
          <p:cNvPr id="16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7" name="Hexagon 16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2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84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3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711" r:id="rId5"/>
    <p:sldLayoutId id="2147483714" r:id="rId6"/>
    <p:sldLayoutId id="2147483715" r:id="rId7"/>
    <p:sldLayoutId id="2147483712" r:id="rId8"/>
    <p:sldLayoutId id="2147483678" r:id="rId9"/>
    <p:sldLayoutId id="2147483713" r:id="rId10"/>
    <p:sldLayoutId id="2147483716" r:id="rId11"/>
    <p:sldLayoutId id="2147483717" r:id="rId12"/>
    <p:sldLayoutId id="2147483693" r:id="rId13"/>
    <p:sldLayoutId id="2147483718" r:id="rId14"/>
    <p:sldLayoutId id="2147483694" r:id="rId15"/>
    <p:sldLayoutId id="2147483719" r:id="rId16"/>
    <p:sldLayoutId id="2147483695" r:id="rId17"/>
    <p:sldLayoutId id="2147483720" r:id="rId18"/>
    <p:sldLayoutId id="2147483696" r:id="rId19"/>
    <p:sldLayoutId id="2147483722" r:id="rId20"/>
    <p:sldLayoutId id="2147483698" r:id="rId21"/>
    <p:sldLayoutId id="2147483721" r:id="rId22"/>
    <p:sldLayoutId id="2147483724" r:id="rId23"/>
    <p:sldLayoutId id="2147483725" r:id="rId24"/>
    <p:sldLayoutId id="2147483723" r:id="rId25"/>
    <p:sldLayoutId id="2147483726" r:id="rId26"/>
    <p:sldLayoutId id="2147483701" r:id="rId27"/>
    <p:sldLayoutId id="2147483703" r:id="rId28"/>
    <p:sldLayoutId id="2147483705" r:id="rId29"/>
    <p:sldLayoutId id="2147483707" r:id="rId30"/>
    <p:sldLayoutId id="2147483727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Tx/>
        <a:buBlip>
          <a:blip r:embed="rId33"/>
        </a:buBlip>
        <a:defRPr sz="2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33"/>
        </a:buBlip>
        <a:defRPr sz="24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33"/>
        </a:buBlip>
        <a:defRPr sz="20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33"/>
        </a:buBlip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33"/>
        </a:buBlip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userDrawn="1">
          <p15:clr>
            <a:srgbClr val="F26B43"/>
          </p15:clr>
        </p15:guide>
        <p15:guide id="2" userDrawn="1">
          <p15:clr>
            <a:srgbClr val="F26B43"/>
          </p15:clr>
        </p15:guide>
        <p15:guide id="3" pos="7680" userDrawn="1">
          <p15:clr>
            <a:srgbClr val="F26B43"/>
          </p15:clr>
        </p15:guide>
        <p15:guide id="4" orient="horz" pos="4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emf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9.png"/><Relationship Id="rId5" Type="http://schemas.openxmlformats.org/officeDocument/2006/relationships/hyperlink" Target="mailto:horwitzj@bennettjones.com" TargetMode="Externa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The USMCA and the </a:t>
            </a:r>
            <a:r>
              <a:rPr lang="en-CA" dirty="0" smtClean="0"/>
              <a:t>U.S.-Canada </a:t>
            </a:r>
            <a:r>
              <a:rPr lang="en-CA" dirty="0"/>
              <a:t>T</a:t>
            </a:r>
            <a:r>
              <a:rPr lang="en-CA" dirty="0" smtClean="0"/>
              <a:t>rade Relationship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018341" y="1216960"/>
            <a:ext cx="6550267" cy="627864"/>
          </a:xfrm>
        </p:spPr>
        <p:txBody>
          <a:bodyPr>
            <a:normAutofit/>
          </a:bodyPr>
          <a:lstStyle/>
          <a:p>
            <a:r>
              <a:rPr lang="en-CA" dirty="0">
                <a:ea typeface="Times New Roman" panose="02020603050405020304" pitchFamily="18" charset="0"/>
              </a:rPr>
              <a:t>Tough Times in Farm Country: Taking the Pulse of the Agricultural Trade Climate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798790" y="4365104"/>
            <a:ext cx="3025775" cy="9688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Presented to</a:t>
            </a:r>
          </a:p>
          <a:p>
            <a:r>
              <a:rPr lang="en-US" dirty="0" smtClean="0"/>
              <a:t>American Agricultural Law Association</a:t>
            </a:r>
          </a:p>
          <a:p>
            <a:r>
              <a:rPr lang="en-US" i="1" dirty="0" smtClean="0"/>
              <a:t>October 23, 2019</a:t>
            </a:r>
            <a:endParaRPr lang="en-US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618741" y="4365104"/>
            <a:ext cx="3382759" cy="892696"/>
          </a:xfrm>
        </p:spPr>
        <p:txBody>
          <a:bodyPr>
            <a:normAutofit/>
          </a:bodyPr>
          <a:lstStyle/>
          <a:p>
            <a:r>
              <a:rPr lang="en-US" dirty="0" smtClean="0"/>
              <a:t>Presenter</a:t>
            </a:r>
          </a:p>
          <a:p>
            <a:r>
              <a:rPr lang="en-US" dirty="0" smtClean="0"/>
              <a:t>Jessica B. Horwitz</a:t>
            </a:r>
          </a:p>
          <a:p>
            <a:r>
              <a:rPr lang="en-US" dirty="0" smtClean="0"/>
              <a:t>Bennett Jones LLP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1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773436"/>
            <a:ext cx="4248100" cy="20271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USMCA: What’s New for Agriculture?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9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i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409" y="42672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Dairy – TRQ Concessions (Canada)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600200"/>
            <a:ext cx="7677912" cy="505990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Canada granted dairy quota to U.S. worth approx. </a:t>
            </a:r>
            <a:r>
              <a:rPr lang="en-US" sz="2000" dirty="0"/>
              <a:t>3.6</a:t>
            </a:r>
            <a:r>
              <a:rPr lang="en-US" sz="2000" dirty="0" smtClean="0"/>
              <a:t>% of market </a:t>
            </a:r>
          </a:p>
          <a:p>
            <a:r>
              <a:rPr lang="en-US" sz="2000" dirty="0" smtClean="0"/>
              <a:t>Slightly higher than what had been negotiated in CPTPP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4" descr="Image result for chee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319" y="1663181"/>
            <a:ext cx="2610060" cy="173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928" y="3167160"/>
            <a:ext cx="2822575" cy="155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995292"/>
              </p:ext>
            </p:extLst>
          </p:nvPr>
        </p:nvGraphicFramePr>
        <p:xfrm>
          <a:off x="1182249" y="2743200"/>
          <a:ext cx="5969000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>
                  <a:extLst>
                    <a:ext uri="{9D8B030D-6E8A-4147-A177-3AD203B41FA5}">
                      <a16:colId xmlns:a16="http://schemas.microsoft.com/office/drawing/2014/main" val="229862831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58194363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CANADA</a:t>
                      </a:r>
                      <a:r>
                        <a:rPr lang="en-US" baseline="0" dirty="0" smtClean="0"/>
                        <a:t> – Additional TRQs for Imports from U.S.</a:t>
                      </a:r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974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Milk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50,000 MT by year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71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Cream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10,500 MT by year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204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Skim milk powder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7,500 MT by year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69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Butter and cream powder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4,500 MT by year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089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Cheese (Industrial)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12,500 MT by year 6: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6,250 MT</a:t>
                      </a:r>
                      <a:r>
                        <a:rPr lang="en-US" baseline="0" dirty="0" smtClean="0"/>
                        <a:t> industrial bulk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6,250 MT any kind</a:t>
                      </a:r>
                      <a:endParaRPr lang="en-CA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313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Other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dirty="0" smtClean="0"/>
                        <a:t>products of natural milk constituents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2,760 MT by year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691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25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mi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409" y="42672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Dairy – TRQ Concessions (Canada)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4876800"/>
            <a:ext cx="7407921" cy="178330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Access </a:t>
            </a:r>
            <a:r>
              <a:rPr lang="en-US" sz="2000" dirty="0"/>
              <a:t>for U.S. tonnage will increase by one per cent for an additional 13 </a:t>
            </a:r>
            <a:r>
              <a:rPr lang="en-US" sz="2000" dirty="0" smtClean="0"/>
              <a:t>years (to year 19) </a:t>
            </a:r>
          </a:p>
          <a:p>
            <a:pPr lvl="1"/>
            <a:r>
              <a:rPr lang="en-US" sz="2000" dirty="0" smtClean="0"/>
              <a:t>Except for whey powder, which increases to 10 years after which it is </a:t>
            </a:r>
            <a:r>
              <a:rPr lang="en-US" sz="2000" dirty="0" smtClean="0"/>
              <a:t>eliminated (and tariffs go to zero)</a:t>
            </a:r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4" descr="Image result for chee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319" y="1663181"/>
            <a:ext cx="2610060" cy="173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928" y="3167160"/>
            <a:ext cx="2822575" cy="155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169418"/>
              </p:ext>
            </p:extLst>
          </p:nvPr>
        </p:nvGraphicFramePr>
        <p:xfrm>
          <a:off x="723013" y="1342165"/>
          <a:ext cx="6744587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987">
                  <a:extLst>
                    <a:ext uri="{9D8B030D-6E8A-4147-A177-3AD203B41FA5}">
                      <a16:colId xmlns:a16="http://schemas.microsoft.com/office/drawing/2014/main" val="2298628317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158194363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CANADA</a:t>
                      </a:r>
                      <a:r>
                        <a:rPr lang="en-US" baseline="0" dirty="0" smtClean="0"/>
                        <a:t> – Additional TRQs for Imports from U.S. </a:t>
                      </a:r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974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Milk powders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690 MT by year 6</a:t>
                      </a:r>
                      <a:endParaRPr lang="en-CA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71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Concentrated or condensed</a:t>
                      </a:r>
                      <a:r>
                        <a:rPr lang="en-US" baseline="0" dirty="0" smtClean="0"/>
                        <a:t> milk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1,380 MT by year 6</a:t>
                      </a:r>
                      <a:endParaRPr lang="en-CA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204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Yogurt and buttermilk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4,135 MT by year 6</a:t>
                      </a:r>
                      <a:endParaRPr lang="en-CA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69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Powdered buttermilk</a:t>
                      </a:r>
                      <a:endParaRPr lang="en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520 MT by year 6</a:t>
                      </a:r>
                      <a:endParaRPr lang="en-CA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089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Whey powder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4,135 by year 6 (*TRQ eliminated after 10 years)</a:t>
                      </a:r>
                      <a:endParaRPr lang="en-CA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313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Ice cream and mixes</a:t>
                      </a:r>
                      <a:endParaRPr lang="en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690 MT by year 6</a:t>
                      </a:r>
                      <a:endParaRPr lang="en-CA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691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Other dairy</a:t>
                      </a:r>
                      <a:endParaRPr lang="en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690 MT by year 6</a:t>
                      </a:r>
                      <a:endParaRPr lang="en-CA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415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00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skim milk pow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8" y="3505200"/>
            <a:ext cx="3802259" cy="251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Dairy – Other Canadian Concessions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88" y="1600201"/>
            <a:ext cx="11262536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Canada </a:t>
            </a:r>
            <a:r>
              <a:rPr lang="en-US" dirty="0"/>
              <a:t>agreed to eliminate </a:t>
            </a:r>
            <a:r>
              <a:rPr lang="en-US" dirty="0" smtClean="0"/>
              <a:t>Classes </a:t>
            </a:r>
            <a:r>
              <a:rPr lang="en-US" dirty="0"/>
              <a:t>6 and </a:t>
            </a:r>
            <a:r>
              <a:rPr lang="en-US" dirty="0" smtClean="0"/>
              <a:t>7 </a:t>
            </a:r>
            <a:r>
              <a:rPr lang="en-US" dirty="0"/>
              <a:t>milk </a:t>
            </a:r>
            <a:r>
              <a:rPr lang="en-US" dirty="0" smtClean="0"/>
              <a:t>pricing</a:t>
            </a:r>
          </a:p>
          <a:p>
            <a:pPr lvl="1"/>
            <a:r>
              <a:rPr lang="en-US" dirty="0" smtClean="0"/>
              <a:t>Class 7 was created in March 2017 as part of Canadian Dairy Commission and provincial milk boards “National ingredient strategy” to make price of domestic milk ingredients more competitive with imports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76799" y="3505200"/>
            <a:ext cx="6835825" cy="2743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Export quotas and price controls (match U.S. market price) for milk protein concentrate, skim milk powder and infant formula</a:t>
            </a:r>
          </a:p>
          <a:p>
            <a:r>
              <a:rPr lang="en-US" dirty="0" smtClean="0"/>
              <a:t>Canada also agreed to resume its program to use skim milk domestically as animal feed</a:t>
            </a:r>
          </a:p>
          <a:p>
            <a:endParaRPr lang="en-US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39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Dairy – TRQ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7813103" cy="521230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Quota allocated on “dairy year” basis August 1 to July 31</a:t>
            </a:r>
          </a:p>
          <a:p>
            <a:r>
              <a:rPr lang="en-US" sz="2000" dirty="0" smtClean="0"/>
              <a:t>TRQ will be allocated to “eligible participants” </a:t>
            </a:r>
          </a:p>
          <a:p>
            <a:pPr lvl="1"/>
            <a:r>
              <a:rPr lang="en-US" sz="2000" dirty="0" smtClean="0"/>
              <a:t>Active participants in the Canadian food or </a:t>
            </a:r>
            <a:br>
              <a:rPr lang="en-US" sz="2000" dirty="0" smtClean="0"/>
            </a:br>
            <a:r>
              <a:rPr lang="en-US" sz="2000" dirty="0" smtClean="0"/>
              <a:t>agriculture sector</a:t>
            </a:r>
          </a:p>
          <a:p>
            <a:pPr lvl="1"/>
            <a:r>
              <a:rPr lang="en-US" sz="2000" dirty="0" smtClean="0"/>
              <a:t>Previous importations not required</a:t>
            </a:r>
          </a:p>
          <a:p>
            <a:r>
              <a:rPr lang="en-US" sz="2000" dirty="0" smtClean="0"/>
              <a:t>Allocations are not first come first served </a:t>
            </a:r>
          </a:p>
          <a:p>
            <a:pPr lvl="1"/>
            <a:r>
              <a:rPr lang="en-US" sz="2000" dirty="0" smtClean="0"/>
              <a:t>Applications are considered by Global Affairs Canada (Import Trade Controls Policy Division)</a:t>
            </a:r>
          </a:p>
          <a:p>
            <a:pPr lvl="1"/>
            <a:r>
              <a:rPr lang="en-US" sz="2000" dirty="0" smtClean="0"/>
              <a:t>Designated application periods annually</a:t>
            </a:r>
          </a:p>
          <a:p>
            <a:pPr lvl="1"/>
            <a:r>
              <a:rPr lang="en-US" sz="2000" dirty="0" smtClean="0"/>
              <a:t>TRQ typically allocated to traditional historic import allocation holders</a:t>
            </a:r>
          </a:p>
          <a:p>
            <a:r>
              <a:rPr lang="en-US" sz="2000" dirty="0" smtClean="0"/>
              <a:t>Specific import permits required to claim allocation</a:t>
            </a:r>
          </a:p>
          <a:p>
            <a:r>
              <a:rPr lang="en-US" sz="2000" dirty="0" smtClean="0"/>
              <a:t>If over-access, GIP under </a:t>
            </a:r>
            <a:r>
              <a:rPr lang="en-US" sz="2000" i="1" dirty="0" smtClean="0"/>
              <a:t>EIPA</a:t>
            </a:r>
            <a:r>
              <a:rPr lang="en-US" sz="2000" dirty="0" smtClean="0"/>
              <a:t> must still be claimed </a:t>
            </a:r>
            <a:br>
              <a:rPr lang="en-US" sz="2000" dirty="0" smtClean="0"/>
            </a:br>
            <a:r>
              <a:rPr lang="en-US" sz="2000" dirty="0" smtClean="0"/>
              <a:t>(and duties apply)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194" name="Picture 2" descr="Image result for cartoon USM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146" y="1905000"/>
            <a:ext cx="425091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Dairy – TRQ </a:t>
            </a:r>
            <a:r>
              <a:rPr lang="en-US" dirty="0" smtClean="0"/>
              <a:t>Concessions (USA)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929581"/>
              </p:ext>
            </p:extLst>
          </p:nvPr>
        </p:nvGraphicFramePr>
        <p:xfrm>
          <a:off x="710313" y="1524000"/>
          <a:ext cx="10917603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3703">
                  <a:extLst>
                    <a:ext uri="{9D8B030D-6E8A-4147-A177-3AD203B41FA5}">
                      <a16:colId xmlns:a16="http://schemas.microsoft.com/office/drawing/2014/main" val="2298628317"/>
                    </a:ext>
                  </a:extLst>
                </a:gridCol>
                <a:gridCol w="5303900">
                  <a:extLst>
                    <a:ext uri="{9D8B030D-6E8A-4147-A177-3AD203B41FA5}">
                      <a16:colId xmlns:a16="http://schemas.microsoft.com/office/drawing/2014/main" val="158194363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USA</a:t>
                      </a:r>
                      <a:r>
                        <a:rPr lang="en-US" baseline="0" dirty="0" smtClean="0"/>
                        <a:t> – Additional TRQs for Imports from Canada</a:t>
                      </a:r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974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Fluid</a:t>
                      </a:r>
                      <a:r>
                        <a:rPr lang="en-US" baseline="0" dirty="0" smtClean="0"/>
                        <a:t> cream, sour cream, ice cream, milk beverages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10,500 MT by year 6 </a:t>
                      </a:r>
                      <a:endParaRPr lang="en-CA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71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Skim milk powder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7,500</a:t>
                      </a:r>
                      <a:r>
                        <a:rPr lang="en-US" baseline="0" dirty="0" smtClean="0"/>
                        <a:t> MT by year 6</a:t>
                      </a:r>
                      <a:endParaRPr lang="en-CA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204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Butter, cream, cream powder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4,500 MT</a:t>
                      </a:r>
                      <a:r>
                        <a:rPr lang="en-US" baseline="0" dirty="0" smtClean="0"/>
                        <a:t> by year 6</a:t>
                      </a:r>
                      <a:endParaRPr lang="en-CA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69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Cheese</a:t>
                      </a:r>
                      <a:endParaRPr lang="en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12,500 MT by year 6</a:t>
                      </a:r>
                      <a:endParaRPr lang="en-CA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089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Whole</a:t>
                      </a:r>
                      <a:r>
                        <a:rPr lang="en-US" baseline="0" dirty="0" smtClean="0"/>
                        <a:t> milk powder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690 MT by year</a:t>
                      </a:r>
                      <a:r>
                        <a:rPr lang="en-US" baseline="0" dirty="0" smtClean="0"/>
                        <a:t> 6</a:t>
                      </a:r>
                      <a:endParaRPr lang="en-CA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313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Dried yogurt, sour cream, whey and products of milk constituents</a:t>
                      </a:r>
                      <a:endParaRPr lang="en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11,030 MT by year 6</a:t>
                      </a:r>
                      <a:endParaRPr lang="en-CA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691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Concentrated milk</a:t>
                      </a:r>
                      <a:endParaRPr lang="en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1,380 MT by year 6</a:t>
                      </a:r>
                      <a:endParaRPr lang="en-CA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415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Other dairy</a:t>
                      </a:r>
                      <a:endParaRPr lang="en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1,900 MT by year 6</a:t>
                      </a:r>
                      <a:endParaRPr lang="en-CA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66600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013" y="5486399"/>
            <a:ext cx="11237136" cy="462879"/>
          </a:xfrm>
        </p:spPr>
        <p:txBody>
          <a:bodyPr/>
          <a:lstStyle/>
          <a:p>
            <a:r>
              <a:rPr lang="en-US" dirty="0"/>
              <a:t>+ additional 1% per year for </a:t>
            </a:r>
            <a:r>
              <a:rPr lang="en-US" dirty="0" smtClean="0"/>
              <a:t>13 </a:t>
            </a:r>
            <a:r>
              <a:rPr lang="en-US" dirty="0"/>
              <a:t>years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77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Canadian Concessions on Poultry, Eggs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971" y="1676399"/>
            <a:ext cx="8070850" cy="4679951"/>
          </a:xfrm>
        </p:spPr>
        <p:txBody>
          <a:bodyPr>
            <a:normAutofit/>
          </a:bodyPr>
          <a:lstStyle/>
          <a:p>
            <a:r>
              <a:rPr lang="en-US" dirty="0"/>
              <a:t>Canadian quota levels for poultry and eggs </a:t>
            </a:r>
            <a:r>
              <a:rPr lang="en-US" dirty="0" smtClean="0"/>
              <a:t>increased</a:t>
            </a:r>
          </a:p>
          <a:p>
            <a:r>
              <a:rPr lang="en-US" dirty="0" smtClean="0"/>
              <a:t>Chicken – 57,000 MT by year 6, + additional 1% per year for 10 years</a:t>
            </a:r>
          </a:p>
          <a:p>
            <a:r>
              <a:rPr lang="en-US" dirty="0" smtClean="0"/>
              <a:t>Eggs – 10 million dozen eggs and egg-equivalents by year 6 </a:t>
            </a:r>
            <a:r>
              <a:rPr lang="en-US" dirty="0"/>
              <a:t>+ additional 1% per year for 10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Turkey, turkey products – WTO access guaranteed at no less than 3.5% previous year’s total (translates to 1,000 MT per year extra for U.S. and potentially more)</a:t>
            </a:r>
          </a:p>
          <a:p>
            <a:pPr lvl="1"/>
            <a:endParaRPr lang="en-US" sz="200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6" descr="Image result for poul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991" y="1828800"/>
            <a:ext cx="3044825" cy="186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eg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278" y="3511654"/>
            <a:ext cx="2441575" cy="183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820" y="4959486"/>
            <a:ext cx="2473779" cy="164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69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Sugar and Sugar Containing Products, Peanuts, Cotton, Margarine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5488" y="1524000"/>
            <a:ext cx="11237136" cy="4425279"/>
          </a:xfrm>
        </p:spPr>
        <p:txBody>
          <a:bodyPr/>
          <a:lstStyle/>
          <a:p>
            <a:r>
              <a:rPr lang="en-US" dirty="0"/>
              <a:t>U.S. increased quota for Canadian sugar and sugar containing products</a:t>
            </a:r>
          </a:p>
          <a:p>
            <a:pPr lvl="1"/>
            <a:r>
              <a:rPr lang="en-US" sz="2000" dirty="0"/>
              <a:t>Beet sugar, cane sugar, refined sucrose - 9,600 MT</a:t>
            </a:r>
          </a:p>
          <a:p>
            <a:pPr lvl="1"/>
            <a:r>
              <a:rPr lang="en-US" sz="2000" dirty="0"/>
              <a:t>Maple syrup, syrups, chocolate, confectionery etc. – 9,600 MT </a:t>
            </a:r>
            <a:endParaRPr lang="en-US" sz="2000" dirty="0" smtClean="0"/>
          </a:p>
          <a:p>
            <a:r>
              <a:rPr lang="en-US" dirty="0" smtClean="0"/>
              <a:t>TRQs on Canadian peanuts, peanut butter and cotton, and on U.S. margarine will be phased out over 5 years</a:t>
            </a:r>
          </a:p>
          <a:p>
            <a:pPr lvl="1"/>
            <a:r>
              <a:rPr lang="en-US" sz="2000" dirty="0"/>
              <a:t>Margarine rule of origin for use in trade between U.S. and Canada will allow the use of non-originating palm oil</a:t>
            </a:r>
          </a:p>
          <a:p>
            <a:endParaRPr lang="en-CA" dirty="0"/>
          </a:p>
        </p:txBody>
      </p:sp>
      <p:pic>
        <p:nvPicPr>
          <p:cNvPr id="6" name="Picture 12" descr="Image result for choco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4447055"/>
            <a:ext cx="1644412" cy="154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e result for peanu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938" y="4408955"/>
            <a:ext cx="2555637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7081" y="4447055"/>
            <a:ext cx="2414289" cy="1502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3155" y="4494679"/>
            <a:ext cx="2417277" cy="161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4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Market Access Points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970" y="1752599"/>
            <a:ext cx="11288645" cy="4603751"/>
          </a:xfrm>
        </p:spPr>
        <p:txBody>
          <a:bodyPr>
            <a:normAutofit/>
          </a:bodyPr>
          <a:lstStyle/>
          <a:p>
            <a:r>
              <a:rPr lang="en-US" dirty="0" smtClean="0"/>
              <a:t>Notice </a:t>
            </a:r>
            <a:r>
              <a:rPr lang="en-US" dirty="0"/>
              <a:t>and consultation required for future changes to tariff schedule involving dairy, poultry and </a:t>
            </a:r>
            <a:r>
              <a:rPr lang="en-US" dirty="0" smtClean="0"/>
              <a:t>egg, changes to milk pricing</a:t>
            </a:r>
          </a:p>
          <a:p>
            <a:r>
              <a:rPr lang="en-US" dirty="0" smtClean="0"/>
              <a:t>Meet after 5 years (and every 2 years thereafter) to discuss milk pricing.</a:t>
            </a:r>
            <a:endParaRPr lang="en-US" dirty="0"/>
          </a:p>
          <a:p>
            <a:r>
              <a:rPr lang="en-US" dirty="0" smtClean="0"/>
              <a:t>Increased transparency in import licensing procedures for TRQ administration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ublic advance notice of TRQ administration changes, published utilization rates, written reasons for denying import licenses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6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626" y="2241895"/>
            <a:ext cx="2495927" cy="16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Wine, Beer and Distilled Spirits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600200"/>
            <a:ext cx="7220712" cy="5059907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Annex on wine, beer and distilled spirits</a:t>
            </a:r>
          </a:p>
          <a:p>
            <a:pPr lvl="1"/>
            <a:r>
              <a:rPr lang="en-US" sz="2000" dirty="0" smtClean="0"/>
              <a:t>Addresses BC</a:t>
            </a:r>
            <a:r>
              <a:rPr lang="en-US" sz="2000" dirty="0"/>
              <a:t>, Ontario and Quebec regulations limiting foreign </a:t>
            </a:r>
            <a:r>
              <a:rPr lang="en-US" sz="2000" dirty="0" smtClean="0"/>
              <a:t>liquor</a:t>
            </a:r>
          </a:p>
          <a:p>
            <a:pPr lvl="1"/>
            <a:r>
              <a:rPr lang="en-US" sz="2000" dirty="0" smtClean="0"/>
              <a:t>National treatment for distribution, listing requirements</a:t>
            </a:r>
          </a:p>
          <a:p>
            <a:pPr lvl="1"/>
            <a:r>
              <a:rPr lang="en-US" sz="2000" dirty="0" smtClean="0"/>
              <a:t>Specific labelling rules to prevent labelling from being a non-tariff barrier</a:t>
            </a:r>
          </a:p>
          <a:p>
            <a:pPr lvl="1"/>
            <a:r>
              <a:rPr lang="en-US" sz="2000" dirty="0" smtClean="0"/>
              <a:t>Limits on differential in cost markups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" name="Picture 8" descr="Image result for be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718" y="1514697"/>
            <a:ext cx="2441189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19115" y="4226939"/>
            <a:ext cx="10758485" cy="186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Chapter 3 - GI protections:</a:t>
            </a:r>
          </a:p>
          <a:p>
            <a:pPr lvl="1"/>
            <a:r>
              <a:rPr lang="en-US" sz="2000" dirty="0" smtClean="0"/>
              <a:t>“Bourbon Whiskey”, “</a:t>
            </a:r>
            <a:r>
              <a:rPr lang="en-US" sz="2000" dirty="0" err="1" smtClean="0"/>
              <a:t>Tennissee</a:t>
            </a:r>
            <a:r>
              <a:rPr lang="en-US" sz="2000" dirty="0" smtClean="0"/>
              <a:t> Whiskey”, “Canadian Whiskey”, </a:t>
            </a:r>
            <a:br>
              <a:rPr lang="en-US" sz="2000" dirty="0" smtClean="0"/>
            </a:br>
            <a:r>
              <a:rPr lang="en-US" sz="2000" dirty="0" smtClean="0"/>
              <a:t>“Tequila”, “</a:t>
            </a:r>
            <a:r>
              <a:rPr lang="en-US" sz="2000" dirty="0" err="1" smtClean="0"/>
              <a:t>Mezcal</a:t>
            </a:r>
            <a:r>
              <a:rPr lang="en-US" sz="2000" dirty="0" smtClean="0"/>
              <a:t>”</a:t>
            </a:r>
          </a:p>
          <a:p>
            <a:r>
              <a:rPr lang="en-US" sz="2200" dirty="0" smtClean="0"/>
              <a:t>Side letter on British Columbia wine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549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71864" y="914400"/>
            <a:ext cx="9982200" cy="4953000"/>
          </a:xfrm>
          <a:prstGeom prst="rect">
            <a:avLst/>
          </a:prstGeom>
          <a:solidFill>
            <a:srgbClr val="2DAF88">
              <a:alpha val="23922"/>
            </a:srgb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u="sng" dirty="0" smtClean="0">
                <a:solidFill>
                  <a:srgbClr val="99BE3C"/>
                </a:solidFill>
              </a:rPr>
              <a:t>Outline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Timeline and Context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USMCA: What’s New for Agriculture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Prospects for Ratification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86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 Treatment of Grain Quality Grades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752600"/>
            <a:ext cx="11237136" cy="4196679"/>
          </a:xfrm>
        </p:spPr>
        <p:txBody>
          <a:bodyPr/>
          <a:lstStyle/>
          <a:p>
            <a:r>
              <a:rPr lang="en-US" dirty="0"/>
              <a:t>Quality grades for grain will be granted mutual national </a:t>
            </a:r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Parties shall </a:t>
            </a:r>
            <a:r>
              <a:rPr lang="en-US" dirty="0"/>
              <a:t>accord “treatment no less favorable than it accords to like wheat of domestic origin with respect to the assignment of quality grades</a:t>
            </a:r>
            <a:r>
              <a:rPr lang="en-US" dirty="0" smtClean="0"/>
              <a:t>.”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6386" name="Picture 2" descr="Image result for g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437" y="3331134"/>
            <a:ext cx="3824912" cy="254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5488" y="3429000"/>
            <a:ext cx="6533083" cy="419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Currently, </a:t>
            </a:r>
            <a:r>
              <a:rPr lang="en-US" dirty="0" smtClean="0"/>
              <a:t>Canada does not recognize U.S. grades, so </a:t>
            </a:r>
            <a:r>
              <a:rPr lang="en-US" dirty="0"/>
              <a:t>U.S. wheat is priced as feed wheat in Canada</a:t>
            </a:r>
          </a:p>
          <a:p>
            <a:r>
              <a:rPr lang="en-US" dirty="0" smtClean="0"/>
              <a:t>No country of origin can be required on wheat quality certificates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8176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of Proprietary Formulas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2438400"/>
            <a:ext cx="7826424" cy="3510879"/>
          </a:xfrm>
        </p:spPr>
        <p:txBody>
          <a:bodyPr/>
          <a:lstStyle/>
          <a:p>
            <a:r>
              <a:rPr lang="en-US" dirty="0" smtClean="0"/>
              <a:t>Annex 3-D: Rule that Parties shall not request information about proprietary formulas for prepackaged foods unless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Request is limited to only what is needed to achieve legitimate objective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Confidential information is protected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3" y="1683667"/>
            <a:ext cx="2827185" cy="42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27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Indications – Chapter 20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Recognition </a:t>
            </a:r>
            <a:r>
              <a:rPr lang="en-US" dirty="0"/>
              <a:t>and accommodation of GIs agreed with other </a:t>
            </a:r>
            <a:r>
              <a:rPr lang="en-US" dirty="0" smtClean="0"/>
              <a:t>states</a:t>
            </a:r>
          </a:p>
          <a:p>
            <a:pPr lvl="1"/>
            <a:r>
              <a:rPr lang="en-US" dirty="0" smtClean="0"/>
              <a:t>Side </a:t>
            </a:r>
            <a:r>
              <a:rPr lang="en-US" dirty="0"/>
              <a:t>letter between USA and Mexico lists 33 cheese names that will remain common as between USA and Mexico (which Canada must protect under the CETA)</a:t>
            </a:r>
          </a:p>
          <a:p>
            <a:r>
              <a:rPr lang="en-US" dirty="0" smtClean="0"/>
              <a:t>Processes </a:t>
            </a:r>
            <a:r>
              <a:rPr lang="en-US" dirty="0"/>
              <a:t>for requesting new GI </a:t>
            </a:r>
            <a:r>
              <a:rPr lang="en-US" dirty="0" smtClean="0"/>
              <a:t>protections including transparency and notification requirements</a:t>
            </a:r>
          </a:p>
          <a:p>
            <a:r>
              <a:rPr lang="en-US" dirty="0" smtClean="0"/>
              <a:t>Detailed process for determining whether a food name is “common”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305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Sanitary and </a:t>
            </a:r>
            <a:r>
              <a:rPr lang="en-US" dirty="0" err="1" smtClean="0"/>
              <a:t>Phytosanitary</a:t>
            </a:r>
            <a:r>
              <a:rPr lang="en-US" dirty="0" smtClean="0"/>
              <a:t> Measures – Chapter 9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7754112" cy="4033167"/>
          </a:xfrm>
        </p:spPr>
        <p:txBody>
          <a:bodyPr/>
          <a:lstStyle/>
          <a:p>
            <a:r>
              <a:rPr lang="en-US" dirty="0" smtClean="0"/>
              <a:t>SPS Chapter Modernized</a:t>
            </a:r>
          </a:p>
          <a:p>
            <a:r>
              <a:rPr lang="en-US" dirty="0" smtClean="0"/>
              <a:t>Recognition that greater compatibility is required</a:t>
            </a:r>
          </a:p>
          <a:p>
            <a:r>
              <a:rPr lang="en-US" dirty="0" smtClean="0"/>
              <a:t>Call for greater transparency in development and implementation of SPS measures, equivalence assessments</a:t>
            </a:r>
          </a:p>
          <a:p>
            <a:r>
              <a:rPr lang="en-US" dirty="0" smtClean="0"/>
              <a:t>Rules for the conduct of audits, import checks</a:t>
            </a:r>
          </a:p>
          <a:p>
            <a:r>
              <a:rPr lang="en-US" dirty="0" smtClean="0"/>
              <a:t>New mechanisms for technical consultations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26" name="Picture 2" descr="Image result for health safety 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778" y="1828800"/>
            <a:ext cx="4034775" cy="349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338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Agricultural Biotechnology and GMOs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610" y="1589236"/>
            <a:ext cx="11237136" cy="4033167"/>
          </a:xfrm>
        </p:spPr>
        <p:txBody>
          <a:bodyPr/>
          <a:lstStyle/>
          <a:p>
            <a:r>
              <a:rPr lang="en-US" dirty="0" smtClean="0"/>
              <a:t>Section B of Chapter 3 specifically addresses biotechnology</a:t>
            </a:r>
          </a:p>
          <a:p>
            <a:r>
              <a:rPr lang="en-US" dirty="0" smtClean="0"/>
              <a:t>Parties “confirm the importance of encouraging agricultural innovation and facilitating trade in products of agricultural biotechnology”</a:t>
            </a:r>
          </a:p>
          <a:p>
            <a:r>
              <a:rPr lang="en-US" dirty="0" smtClean="0"/>
              <a:t>Transparency and access requirements for regulations and information on authorization for new products</a:t>
            </a:r>
          </a:p>
          <a:p>
            <a:r>
              <a:rPr lang="en-US" dirty="0" smtClean="0"/>
              <a:t>Authorization requests to be reviewed in timely manner</a:t>
            </a:r>
          </a:p>
          <a:p>
            <a:r>
              <a:rPr lang="en-US" dirty="0" smtClean="0"/>
              <a:t>Parties to communicate regarding new and existing authorizations to improve information exchange</a:t>
            </a:r>
          </a:p>
          <a:p>
            <a:r>
              <a:rPr lang="en-US" dirty="0" smtClean="0"/>
              <a:t>Working Group to be established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8434" name="Picture 2" descr="Image result for G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620420"/>
            <a:ext cx="2971800" cy="203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905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>
          <a:xfrm>
            <a:off x="2468563" y="1447800"/>
            <a:ext cx="8380412" cy="4191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 smtClean="0"/>
              <a:t>“</a:t>
            </a:r>
            <a:r>
              <a:rPr lang="en-US" b="1" i="1" dirty="0" smtClean="0">
                <a:solidFill>
                  <a:srgbClr val="99BE3C"/>
                </a:solidFill>
              </a:rPr>
              <a:t>agricultural </a:t>
            </a:r>
            <a:r>
              <a:rPr lang="en-US" b="1" i="1" dirty="0">
                <a:solidFill>
                  <a:srgbClr val="99BE3C"/>
                </a:solidFill>
              </a:rPr>
              <a:t>biotechnology </a:t>
            </a:r>
            <a:r>
              <a:rPr lang="en-US" i="1" dirty="0"/>
              <a:t>means technologies, including modern biotechnology, used for the deliberate manipulation of an organism to introduce, remove, or modify one or more heritable characteristics of a product for agriculture and aquaculture use and that are not technologies used in traditional breeding and </a:t>
            </a:r>
            <a:r>
              <a:rPr lang="en-US" i="1" dirty="0" smtClean="0"/>
              <a:t>selection”</a:t>
            </a:r>
            <a:endParaRPr lang="en-CA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46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didn’t make it in?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Proposal by southwestern U.S. produce growers to change trade remedy laws to address seasonal produce</a:t>
            </a:r>
          </a:p>
          <a:p>
            <a:r>
              <a:rPr lang="en-US" dirty="0" smtClean="0"/>
              <a:t>Non-tariff barriers to market access for U.S. fresh potatoes in Canada and Mexico</a:t>
            </a:r>
          </a:p>
          <a:p>
            <a:r>
              <a:rPr lang="en-US" dirty="0" smtClean="0"/>
              <a:t>Did not address the Canada and Mexico retaliatory countermeasures on food products (but that was subsequently resolved by negotiated settlement)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79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Notable Non-Agriculture Items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615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USMCA – Trade in Goods – General Provisions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600199"/>
            <a:ext cx="11237136" cy="4756151"/>
          </a:xfrm>
        </p:spPr>
        <p:txBody>
          <a:bodyPr>
            <a:normAutofit/>
          </a:bodyPr>
          <a:lstStyle/>
          <a:p>
            <a:r>
              <a:rPr lang="en-US" dirty="0" smtClean="0"/>
              <a:t>Chapter 4 addresses Rules of Origin</a:t>
            </a:r>
          </a:p>
          <a:p>
            <a:pPr lvl="1"/>
            <a:r>
              <a:rPr lang="en-US" dirty="0" smtClean="0"/>
              <a:t>De </a:t>
            </a:r>
            <a:r>
              <a:rPr lang="en-US" dirty="0" err="1"/>
              <a:t>minimis</a:t>
            </a:r>
            <a:r>
              <a:rPr lang="en-US" dirty="0"/>
              <a:t> (tolerance) threshold for tariff shift rules of origin increased to 10% from 7%</a:t>
            </a:r>
          </a:p>
          <a:p>
            <a:r>
              <a:rPr lang="en-US" dirty="0" smtClean="0"/>
              <a:t>Chapter 7 addresses trade facilitation</a:t>
            </a:r>
          </a:p>
          <a:p>
            <a:pPr lvl="1"/>
            <a:r>
              <a:rPr lang="en-US" dirty="0" smtClean="0"/>
              <a:t>Express (courier) shipments de </a:t>
            </a:r>
            <a:r>
              <a:rPr lang="en-US" dirty="0" err="1" smtClean="0"/>
              <a:t>minimis</a:t>
            </a:r>
            <a:r>
              <a:rPr lang="en-US" dirty="0" smtClean="0"/>
              <a:t> thresholds increased - $150 for duties, $40 for tax (up from $20)</a:t>
            </a:r>
          </a:p>
          <a:p>
            <a:r>
              <a:rPr lang="en-US" dirty="0" smtClean="0"/>
              <a:t>Chapter 19 addresses Digital Trade</a:t>
            </a:r>
          </a:p>
          <a:p>
            <a:pPr lvl="1"/>
            <a:r>
              <a:rPr lang="en-US" dirty="0" smtClean="0"/>
              <a:t>Confirms no customs duties on digital products</a:t>
            </a:r>
          </a:p>
          <a:p>
            <a:pPr lvl="1"/>
            <a:r>
              <a:rPr lang="en-US" dirty="0"/>
              <a:t>Parties </a:t>
            </a:r>
            <a:r>
              <a:rPr lang="en-US" dirty="0" smtClean="0"/>
              <a:t>must </a:t>
            </a:r>
            <a:r>
              <a:rPr lang="en-US" dirty="0"/>
              <a:t>endeavor to accept trade administration documents submitted </a:t>
            </a:r>
            <a:r>
              <a:rPr lang="en-US" dirty="0" smtClean="0"/>
              <a:t>electronically</a:t>
            </a:r>
          </a:p>
          <a:p>
            <a:pPr lvl="1"/>
            <a:r>
              <a:rPr lang="en-US" dirty="0"/>
              <a:t>Parties must adopt a legal framework that provides for the protection of personal information of digital trade </a:t>
            </a:r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9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USMCA – Other Notable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600200"/>
            <a:ext cx="11237136" cy="4756151"/>
          </a:xfrm>
        </p:spPr>
        <p:txBody>
          <a:bodyPr>
            <a:normAutofit/>
          </a:bodyPr>
          <a:lstStyle/>
          <a:p>
            <a:r>
              <a:rPr lang="en-US" dirty="0" smtClean="0"/>
              <a:t>Automotive Rules of Origin, exemption from s.232 for autos</a:t>
            </a:r>
          </a:p>
          <a:p>
            <a:r>
              <a:rPr lang="en-US" dirty="0" smtClean="0"/>
              <a:t>ISDS and Procurement access no longer applicable for Canada</a:t>
            </a:r>
          </a:p>
          <a:p>
            <a:pPr lvl="1"/>
            <a:r>
              <a:rPr lang="en-US" dirty="0" smtClean="0"/>
              <a:t>Chapters still apply applies for Mexico, and Canada still has coverage with Mexico through CPTPP</a:t>
            </a:r>
          </a:p>
          <a:p>
            <a:r>
              <a:rPr lang="en-US" dirty="0" smtClean="0"/>
              <a:t>Intellectual Property – Longer terms for patent, copyrights</a:t>
            </a:r>
          </a:p>
          <a:p>
            <a:r>
              <a:rPr lang="en-US" dirty="0" smtClean="0"/>
              <a:t>Change in wording of National Security provision</a:t>
            </a:r>
          </a:p>
          <a:p>
            <a:r>
              <a:rPr lang="en-US" dirty="0" smtClean="0"/>
              <a:t>Numerous Side Letters</a:t>
            </a:r>
          </a:p>
          <a:p>
            <a:r>
              <a:rPr lang="en-US" dirty="0" smtClean="0"/>
              <a:t>Chapters on </a:t>
            </a:r>
            <a:r>
              <a:rPr lang="en-US" dirty="0" err="1" smtClean="0"/>
              <a:t>labour</a:t>
            </a:r>
            <a:r>
              <a:rPr lang="en-US" dirty="0" smtClean="0"/>
              <a:t> (23), the environment (24), trade promotion for small and medium enterprises (25), anti-corruption (27), good regulatory practices (28)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4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773436"/>
            <a:ext cx="4248100" cy="15699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Renegotiation Context: </a:t>
            </a:r>
            <a:br>
              <a:rPr lang="en-US" dirty="0" smtClean="0"/>
            </a:br>
            <a:r>
              <a:rPr lang="en-US" dirty="0" smtClean="0"/>
              <a:t>“Trade Wars”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59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467225"/>
            <a:ext cx="7410450" cy="24371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USMCA – National Security Tariffs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676401"/>
            <a:ext cx="11237136" cy="2971800"/>
          </a:xfrm>
        </p:spPr>
        <p:txBody>
          <a:bodyPr>
            <a:noAutofit/>
          </a:bodyPr>
          <a:lstStyle/>
          <a:p>
            <a:r>
              <a:rPr lang="en-US" sz="2600" dirty="0"/>
              <a:t>s.232 tariffs on steel and </a:t>
            </a:r>
            <a:r>
              <a:rPr lang="en-US" sz="2600" dirty="0" smtClean="0"/>
              <a:t>aluminum were not resolved in the USMCA but </a:t>
            </a:r>
            <a:r>
              <a:rPr lang="en-US" sz="2600" dirty="0"/>
              <a:t>were discontinued for Mexico and Canada in May 2019</a:t>
            </a:r>
          </a:p>
          <a:p>
            <a:r>
              <a:rPr lang="en-US" sz="2600" dirty="0" smtClean="0"/>
              <a:t>Side </a:t>
            </a:r>
            <a:r>
              <a:rPr lang="en-US" sz="2600" dirty="0"/>
              <a:t>letter - 60 day notice period before future measures will apply to Canada or Mexico</a:t>
            </a:r>
          </a:p>
          <a:p>
            <a:r>
              <a:rPr lang="en-US" sz="2600" dirty="0" smtClean="0"/>
              <a:t>USCMA </a:t>
            </a:r>
            <a:r>
              <a:rPr lang="en-US" sz="2600" dirty="0"/>
              <a:t>National Security clause less robust than NAFTA’s</a:t>
            </a:r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80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USMCA – Non-Market Economy Clause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Article 32.10: </a:t>
            </a:r>
          </a:p>
          <a:p>
            <a:pPr marL="457200" lvl="1" indent="0">
              <a:buNone/>
            </a:pPr>
            <a:r>
              <a:rPr lang="en-US" sz="2000" i="1" dirty="0"/>
              <a:t>2. At least 3 months prior to commencing negotiations, a Party shall inform the other Parties of its intention to commence free trade agreement negotiations with a non-market country.</a:t>
            </a:r>
          </a:p>
          <a:p>
            <a:pPr marL="457200" lvl="1" indent="0">
              <a:buNone/>
            </a:pPr>
            <a:r>
              <a:rPr lang="en-US" sz="2000" i="1" dirty="0"/>
              <a:t>5. Entry by a Party into a free trade agreement with a non-market country will allow the other Parties to terminate this Agreement on six months’ notice and replace this Agreement with an agreement as between them (bilateral agreement). </a:t>
            </a:r>
          </a:p>
          <a:p>
            <a:r>
              <a:rPr lang="en-US" dirty="0" smtClean="0"/>
              <a:t>Highly unusual</a:t>
            </a:r>
          </a:p>
          <a:p>
            <a:r>
              <a:rPr lang="en-US" dirty="0" smtClean="0"/>
              <a:t>Not a restriction on sovereignty </a:t>
            </a:r>
            <a:r>
              <a:rPr lang="en-US" i="1" dirty="0" smtClean="0"/>
              <a:t>per se </a:t>
            </a:r>
            <a:r>
              <a:rPr lang="en-US" dirty="0" smtClean="0"/>
              <a:t>– but a signal from US that an FTA with China will cause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72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773436"/>
            <a:ext cx="4248100" cy="2027164"/>
          </a:xfrm>
        </p:spPr>
        <p:txBody>
          <a:bodyPr>
            <a:normAutofit/>
          </a:bodyPr>
          <a:lstStyle/>
          <a:p>
            <a:r>
              <a:rPr lang="en-US" dirty="0" smtClean="0"/>
              <a:t>Prospects for Ratification?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997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USMCA Prospects for Ratification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3111" y="1752600"/>
            <a:ext cx="11237136" cy="4907507"/>
          </a:xfrm>
        </p:spPr>
        <p:txBody>
          <a:bodyPr>
            <a:normAutofit/>
          </a:bodyPr>
          <a:lstStyle/>
          <a:p>
            <a:r>
              <a:rPr lang="en-US" dirty="0"/>
              <a:t>Fall 2019 is </a:t>
            </a:r>
            <a:r>
              <a:rPr lang="en-US" dirty="0" smtClean="0"/>
              <a:t>feasible, 2020 more likely</a:t>
            </a:r>
          </a:p>
          <a:p>
            <a:r>
              <a:rPr lang="en-US" dirty="0"/>
              <a:t>Mexico has already ratified</a:t>
            </a:r>
          </a:p>
          <a:p>
            <a:r>
              <a:rPr lang="en-US" dirty="0" smtClean="0"/>
              <a:t>Canadian implementing legislation is ready </a:t>
            </a:r>
            <a:br>
              <a:rPr lang="en-US" dirty="0" smtClean="0"/>
            </a:br>
            <a:r>
              <a:rPr lang="en-US" dirty="0" smtClean="0"/>
              <a:t>to go, but Canada is waiting on the U.S.</a:t>
            </a:r>
          </a:p>
          <a:p>
            <a:pPr lvl="1"/>
            <a:r>
              <a:rPr lang="en-US" dirty="0" smtClean="0"/>
              <a:t>Both Liberals and Conservatives support passing the CUSMA</a:t>
            </a:r>
          </a:p>
          <a:p>
            <a:r>
              <a:rPr lang="en-US" dirty="0" smtClean="0"/>
              <a:t>U.S. ratification </a:t>
            </a:r>
            <a:r>
              <a:rPr lang="en-US" dirty="0"/>
              <a:t>d</a:t>
            </a:r>
            <a:r>
              <a:rPr lang="en-US" dirty="0" smtClean="0"/>
              <a:t>epends </a:t>
            </a:r>
            <a:r>
              <a:rPr lang="en-US" dirty="0"/>
              <a:t>largely on US congressional </a:t>
            </a:r>
            <a:r>
              <a:rPr lang="en-US" dirty="0" smtClean="0"/>
              <a:t>politics</a:t>
            </a:r>
            <a:endParaRPr lang="en-US" dirty="0"/>
          </a:p>
          <a:p>
            <a:pPr lvl="1"/>
            <a:r>
              <a:rPr lang="en-US" dirty="0" err="1" smtClean="0"/>
              <a:t>Labour</a:t>
            </a:r>
            <a:r>
              <a:rPr lang="en-US" dirty="0" smtClean="0"/>
              <a:t>, Environment, IP, DSM chapters are contentious to Democrats in House</a:t>
            </a:r>
          </a:p>
          <a:p>
            <a:pPr lvl="1"/>
            <a:r>
              <a:rPr lang="en-US" dirty="0" smtClean="0"/>
              <a:t>House Ways &amp; Means Committee working group to address concerns</a:t>
            </a:r>
          </a:p>
          <a:p>
            <a:pPr lvl="1"/>
            <a:r>
              <a:rPr lang="en-US" dirty="0" smtClean="0"/>
              <a:t>Impeachment inquiry could distract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723" y="1447800"/>
            <a:ext cx="4154033" cy="186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11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i="1"/>
              <a:t>Thank you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014300" y="4429718"/>
            <a:ext cx="3653700" cy="904282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2DAF8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Jessica Horwitz</a:t>
            </a:r>
          </a:p>
          <a:p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Associate, International Trade &amp; Investment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" r="1251"/>
          <a:stretch>
            <a:fillRect/>
          </a:stretch>
        </p:blipFill>
        <p:spPr/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7010400" y="5370914"/>
            <a:ext cx="3546196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charset="0"/>
              <a:buNone/>
              <a:defRPr sz="1600" kern="1200" baseline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416.777.6517</a:t>
            </a:r>
          </a:p>
          <a:p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horwitzj@bennettjones.com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374" y="3912682"/>
            <a:ext cx="1692678" cy="225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66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USMCA –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3314" name="Picture 2" descr="Image result for cartoon USM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979" y="1415529"/>
            <a:ext cx="73914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1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87" y="3695386"/>
            <a:ext cx="5099231" cy="1123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57714" y="1507791"/>
            <a:ext cx="9748839" cy="1055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5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57714" y="5021803"/>
            <a:ext cx="7471908" cy="983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31322" y="2617064"/>
            <a:ext cx="7174002" cy="875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422718" y="3227174"/>
            <a:ext cx="6410325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524029"/>
            <a:ext cx="7633824" cy="10409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08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NAFTA Renegotiations – USMCA (CUSMA)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11428296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Trump campaign promise</a:t>
            </a:r>
          </a:p>
          <a:p>
            <a:r>
              <a:rPr lang="en-US" dirty="0" smtClean="0"/>
              <a:t>NAFTA trilateral trade agreement </a:t>
            </a:r>
            <a:br>
              <a:rPr lang="en-US" dirty="0" smtClean="0"/>
            </a:br>
            <a:r>
              <a:rPr lang="en-US" dirty="0" smtClean="0"/>
              <a:t>came into force on Jan. 1, 1994</a:t>
            </a:r>
          </a:p>
          <a:p>
            <a:r>
              <a:rPr lang="en-US" dirty="0" smtClean="0"/>
              <a:t>Negotiations concluded September </a:t>
            </a:r>
            <a:br>
              <a:rPr lang="en-US" dirty="0" smtClean="0"/>
            </a:br>
            <a:r>
              <a:rPr lang="en-US" dirty="0" smtClean="0"/>
              <a:t>30, 2018</a:t>
            </a:r>
          </a:p>
          <a:p>
            <a:r>
              <a:rPr lang="en-US" dirty="0"/>
              <a:t>Signed on November 30, 2018</a:t>
            </a:r>
          </a:p>
          <a:p>
            <a:r>
              <a:rPr lang="en-US" dirty="0" smtClean="0"/>
              <a:t>What’s in a name?</a:t>
            </a:r>
          </a:p>
          <a:p>
            <a:pPr lvl="1"/>
            <a:r>
              <a:rPr lang="en-US" dirty="0" smtClean="0"/>
              <a:t>USMCA, CUSMA, MUSCA / T-MEC?</a:t>
            </a:r>
          </a:p>
          <a:p>
            <a:r>
              <a:rPr lang="en-US" dirty="0" smtClean="0"/>
              <a:t>Will not come into force until it is ratified </a:t>
            </a:r>
          </a:p>
          <a:p>
            <a:r>
              <a:rPr lang="en-US" dirty="0" smtClean="0"/>
              <a:t>Agreement signing tempered uncertainty, even if timing for implementation is uncertain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4338" name="Picture 2" descr="Image result for cartoon USM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891" y="1600200"/>
            <a:ext cx="4556125" cy="370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3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Canada-U.S. Agricultural and </a:t>
            </a:r>
            <a:r>
              <a:rPr lang="en-US" dirty="0" err="1" smtClean="0"/>
              <a:t>Agri</a:t>
            </a:r>
            <a:r>
              <a:rPr lang="en-US" dirty="0" smtClean="0"/>
              <a:t>-Food Trade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524000"/>
            <a:ext cx="11237136" cy="4425279"/>
          </a:xfrm>
        </p:spPr>
        <p:txBody>
          <a:bodyPr/>
          <a:lstStyle/>
          <a:p>
            <a:r>
              <a:rPr lang="en-US" dirty="0" smtClean="0"/>
              <a:t>Canada </a:t>
            </a:r>
            <a:r>
              <a:rPr lang="en-US" dirty="0"/>
              <a:t>and Mexico are the United States’ top agricultural export markets, totaling a combined $40 billion in </a:t>
            </a:r>
            <a:r>
              <a:rPr lang="en-US" dirty="0" smtClean="0"/>
              <a:t>2018 (including $15 billion in processed food &amp; beverage products)</a:t>
            </a:r>
          </a:p>
          <a:p>
            <a:r>
              <a:rPr lang="en-US" dirty="0" smtClean="0"/>
              <a:t>29% of </a:t>
            </a:r>
            <a:r>
              <a:rPr lang="en-US" dirty="0"/>
              <a:t>all U.S. farm and food exports went to </a:t>
            </a:r>
            <a:r>
              <a:rPr lang="en-US" dirty="0" smtClean="0"/>
              <a:t>Canada and Mexico in 2018, </a:t>
            </a:r>
            <a:r>
              <a:rPr lang="en-US" dirty="0"/>
              <a:t>supporting </a:t>
            </a:r>
            <a:r>
              <a:rPr lang="en-US" dirty="0" smtClean="0"/>
              <a:t>over </a:t>
            </a:r>
            <a:r>
              <a:rPr lang="en-US" dirty="0"/>
              <a:t>300,000 American jobs</a:t>
            </a:r>
            <a:r>
              <a:rPr lang="en-US" dirty="0" smtClean="0"/>
              <a:t>. (Source: USDA)</a:t>
            </a:r>
          </a:p>
          <a:p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429000"/>
            <a:ext cx="7010400" cy="28671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3200" y="6324376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Agriculture and </a:t>
            </a:r>
            <a:r>
              <a:rPr lang="en-US" sz="1200" dirty="0" err="1" smtClean="0"/>
              <a:t>Agri</a:t>
            </a:r>
            <a:r>
              <a:rPr lang="en-US" sz="1200" dirty="0" smtClean="0"/>
              <a:t>-Food Canada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4120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 descr="Description of this image follow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" y="25358"/>
            <a:ext cx="10569677" cy="683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6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0" name="Picture 2" descr="Description of this image follow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" y="0"/>
            <a:ext cx="10608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96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Bennett Jones 2017">
      <a:dk1>
        <a:srgbClr val="000000"/>
      </a:dk1>
      <a:lt1>
        <a:srgbClr val="FFFFFF"/>
      </a:lt1>
      <a:dk2>
        <a:srgbClr val="1D2529"/>
      </a:dk2>
      <a:lt2>
        <a:srgbClr val="EAEAEA"/>
      </a:lt2>
      <a:accent1>
        <a:srgbClr val="2DAF88"/>
      </a:accent1>
      <a:accent2>
        <a:srgbClr val="99BE3C"/>
      </a:accent2>
      <a:accent3>
        <a:srgbClr val="D17C2C"/>
      </a:accent3>
      <a:accent4>
        <a:srgbClr val="0076BB"/>
      </a:accent4>
      <a:accent5>
        <a:srgbClr val="D7DF23"/>
      </a:accent5>
      <a:accent6>
        <a:srgbClr val="00998D"/>
      </a:accent6>
      <a:hlink>
        <a:srgbClr val="00998D"/>
      </a:hlink>
      <a:folHlink>
        <a:srgbClr val="25414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nnett Jones - Corporate Template 2019.pptx" id="{253FDAC2-8A7B-4FE5-9FEB-6B2120396812}" vid="{4C1DE510-F918-47D4-95A4-B5361F34E3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BJ Template</Template>
  <TotalTime>2211</TotalTime>
  <Words>1744</Words>
  <Application>Microsoft Office PowerPoint</Application>
  <PresentationFormat>Widescreen</PresentationFormat>
  <Paragraphs>273</Paragraphs>
  <Slides>34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Verdana</vt:lpstr>
      <vt:lpstr>Custom Design</vt:lpstr>
      <vt:lpstr>The USMCA and the U.S.-Canada Trade Relationship</vt:lpstr>
      <vt:lpstr>PowerPoint Presentation</vt:lpstr>
      <vt:lpstr>Renegotiation Context:  “Trade Wars”</vt:lpstr>
      <vt:lpstr>USMCA – Overview</vt:lpstr>
      <vt:lpstr>PowerPoint Presentation</vt:lpstr>
      <vt:lpstr>NAFTA Renegotiations – USMCA (CUSMA)</vt:lpstr>
      <vt:lpstr>Canada-U.S. Agricultural and Agri-Food Trade</vt:lpstr>
      <vt:lpstr>PowerPoint Presentation</vt:lpstr>
      <vt:lpstr>PowerPoint Presentation</vt:lpstr>
      <vt:lpstr>USMCA: What’s New for Agriculture?</vt:lpstr>
      <vt:lpstr>Dairy – TRQ Concessions (Canada)</vt:lpstr>
      <vt:lpstr>Dairy – TRQ Concessions (Canada)</vt:lpstr>
      <vt:lpstr>Dairy – Other Canadian Concessions</vt:lpstr>
      <vt:lpstr>Dairy – TRQ Allocation</vt:lpstr>
      <vt:lpstr>Dairy – TRQ Concessions (USA)</vt:lpstr>
      <vt:lpstr>Canadian Concessions on Poultry, Eggs</vt:lpstr>
      <vt:lpstr>Sugar and Sugar Containing Products, Peanuts, Cotton, Margarine</vt:lpstr>
      <vt:lpstr>Other Market Access Points</vt:lpstr>
      <vt:lpstr>Wine, Beer and Distilled Spirits</vt:lpstr>
      <vt:lpstr>Equal Treatment of Grain Quality Grades</vt:lpstr>
      <vt:lpstr>Protection of Proprietary Formulas</vt:lpstr>
      <vt:lpstr>Geographic Indications – Chapter 20</vt:lpstr>
      <vt:lpstr>Sanitary and Phytosanitary Measures – Chapter 9</vt:lpstr>
      <vt:lpstr>Agricultural Biotechnology and GMOs</vt:lpstr>
      <vt:lpstr>PowerPoint Presentation</vt:lpstr>
      <vt:lpstr>What didn’t make it in?</vt:lpstr>
      <vt:lpstr>Other Notable Non-Agriculture Items</vt:lpstr>
      <vt:lpstr>USMCA – Trade in Goods – General Provisions</vt:lpstr>
      <vt:lpstr>USMCA – Other Notable Items</vt:lpstr>
      <vt:lpstr>USMCA – National Security Tariffs</vt:lpstr>
      <vt:lpstr>USMCA – Non-Market Economy Clause</vt:lpstr>
      <vt:lpstr>Prospects for Ratification?</vt:lpstr>
      <vt:lpstr>USMCA Prospects for Ratification</vt:lpstr>
      <vt:lpstr>PowerPoint Presentation</vt:lpstr>
    </vt:vector>
  </TitlesOfParts>
  <Manager/>
  <Company>Bennett Jones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in Trade with Canada</dc:title>
  <dc:subject/>
  <dc:creator>Jessica Horwitz</dc:creator>
  <cp:keywords/>
  <dc:description/>
  <cp:lastModifiedBy>Jessica Horwitz</cp:lastModifiedBy>
  <cp:revision>85</cp:revision>
  <dcterms:created xsi:type="dcterms:W3CDTF">2019-08-30T00:53:03Z</dcterms:created>
  <dcterms:modified xsi:type="dcterms:W3CDTF">2019-10-23T15:44:16Z</dcterms:modified>
  <cp:category/>
</cp:coreProperties>
</file>